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8" r:id="rId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Nair Scholars Program Account 3" initials="MSPA3" lastIdx="3" clrIdx="0">
    <p:extLst>
      <p:ext uri="{19B8F6BF-5375-455C-9EA6-DF929625EA0E}">
        <p15:presenceInfo xmlns:p15="http://schemas.microsoft.com/office/powerpoint/2012/main" userId="S-1-5-21-6361574-1898399280-860360866-7643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36D7A6-79A7-48EB-AF3C-BA26978F910D}" v="2" dt="2022-06-15T21:15:56.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CF36D7A6-79A7-48EB-AF3C-BA26978F910D}"/>
    <pc:docChg chg="undo custSel modSld modMainMaster">
      <pc:chgData name="Hernandez, Julian Thomas" userId="755bc09c-c515-4ea4-bf79-188aabc73810" providerId="ADAL" clId="{CF36D7A6-79A7-48EB-AF3C-BA26978F910D}" dt="2022-06-15T21:16:53.186" v="27" actId="6549"/>
      <pc:docMkLst>
        <pc:docMk/>
      </pc:docMkLst>
      <pc:sldChg chg="modSp mod">
        <pc:chgData name="Hernandez, Julian Thomas" userId="755bc09c-c515-4ea4-bf79-188aabc73810" providerId="ADAL" clId="{CF36D7A6-79A7-48EB-AF3C-BA26978F910D}" dt="2022-06-15T21:16:53.186" v="27" actId="6549"/>
        <pc:sldMkLst>
          <pc:docMk/>
          <pc:sldMk cId="1679725257" sldId="278"/>
        </pc:sldMkLst>
        <pc:spChg chg="mod">
          <ac:chgData name="Hernandez, Julian Thomas" userId="755bc09c-c515-4ea4-bf79-188aabc73810" providerId="ADAL" clId="{CF36D7A6-79A7-48EB-AF3C-BA26978F910D}" dt="2022-06-15T21:15:56.944" v="8"/>
          <ac:spMkLst>
            <pc:docMk/>
            <pc:sldMk cId="1679725257" sldId="278"/>
            <ac:spMk id="2" creationId="{35A7652C-0740-4120-92BB-E58B5902DD94}"/>
          </ac:spMkLst>
        </pc:spChg>
        <pc:spChg chg="mod">
          <ac:chgData name="Hernandez, Julian Thomas" userId="755bc09c-c515-4ea4-bf79-188aabc73810" providerId="ADAL" clId="{CF36D7A6-79A7-48EB-AF3C-BA26978F910D}" dt="2022-06-15T21:15:56.944" v="8"/>
          <ac:spMkLst>
            <pc:docMk/>
            <pc:sldMk cId="1679725257" sldId="278"/>
            <ac:spMk id="24" creationId="{70E7AC49-B430-41A0-BD3A-1436BF9D2D09}"/>
          </ac:spMkLst>
        </pc:spChg>
        <pc:spChg chg="mod">
          <ac:chgData name="Hernandez, Julian Thomas" userId="755bc09c-c515-4ea4-bf79-188aabc73810" providerId="ADAL" clId="{CF36D7A6-79A7-48EB-AF3C-BA26978F910D}" dt="2022-06-15T21:15:56.944" v="8"/>
          <ac:spMkLst>
            <pc:docMk/>
            <pc:sldMk cId="1679725257" sldId="278"/>
            <ac:spMk id="25" creationId="{4277C4D5-0247-4D23-B10D-04DCFD6C43B9}"/>
          </ac:spMkLst>
        </pc:spChg>
        <pc:spChg chg="mod">
          <ac:chgData name="Hernandez, Julian Thomas" userId="755bc09c-c515-4ea4-bf79-188aabc73810" providerId="ADAL" clId="{CF36D7A6-79A7-48EB-AF3C-BA26978F910D}" dt="2022-06-15T21:15:56.944" v="8"/>
          <ac:spMkLst>
            <pc:docMk/>
            <pc:sldMk cId="1679725257" sldId="278"/>
            <ac:spMk id="27" creationId="{E2989D82-2BE6-405E-8766-8A5DB7B8E1B6}"/>
          </ac:spMkLst>
        </pc:spChg>
        <pc:spChg chg="mod">
          <ac:chgData name="Hernandez, Julian Thomas" userId="755bc09c-c515-4ea4-bf79-188aabc73810" providerId="ADAL" clId="{CF36D7A6-79A7-48EB-AF3C-BA26978F910D}" dt="2022-06-15T21:15:56.944" v="8"/>
          <ac:spMkLst>
            <pc:docMk/>
            <pc:sldMk cId="1679725257" sldId="278"/>
            <ac:spMk id="28" creationId="{9CA0C2C3-9FD0-42C5-BF86-233F12E4EB5E}"/>
          </ac:spMkLst>
        </pc:spChg>
        <pc:spChg chg="mod">
          <ac:chgData name="Hernandez, Julian Thomas" userId="755bc09c-c515-4ea4-bf79-188aabc73810" providerId="ADAL" clId="{CF36D7A6-79A7-48EB-AF3C-BA26978F910D}" dt="2022-06-15T21:15:56.944" v="8"/>
          <ac:spMkLst>
            <pc:docMk/>
            <pc:sldMk cId="1679725257" sldId="278"/>
            <ac:spMk id="30" creationId="{AED8F775-13B5-4999-8E7E-70796DA36F70}"/>
          </ac:spMkLst>
        </pc:spChg>
        <pc:spChg chg="mod">
          <ac:chgData name="Hernandez, Julian Thomas" userId="755bc09c-c515-4ea4-bf79-188aabc73810" providerId="ADAL" clId="{CF36D7A6-79A7-48EB-AF3C-BA26978F910D}" dt="2022-06-15T21:15:56.944" v="8"/>
          <ac:spMkLst>
            <pc:docMk/>
            <pc:sldMk cId="1679725257" sldId="278"/>
            <ac:spMk id="31" creationId="{37EEC459-5202-4DB3-82F4-4AC4DB81ECF1}"/>
          </ac:spMkLst>
        </pc:spChg>
        <pc:spChg chg="mod">
          <ac:chgData name="Hernandez, Julian Thomas" userId="755bc09c-c515-4ea4-bf79-188aabc73810" providerId="ADAL" clId="{CF36D7A6-79A7-48EB-AF3C-BA26978F910D}" dt="2022-06-15T21:15:56.944" v="8"/>
          <ac:spMkLst>
            <pc:docMk/>
            <pc:sldMk cId="1679725257" sldId="278"/>
            <ac:spMk id="33" creationId="{8DB49B24-DA29-4F72-B92C-8816D02E6493}"/>
          </ac:spMkLst>
        </pc:spChg>
        <pc:spChg chg="mod">
          <ac:chgData name="Hernandez, Julian Thomas" userId="755bc09c-c515-4ea4-bf79-188aabc73810" providerId="ADAL" clId="{CF36D7A6-79A7-48EB-AF3C-BA26978F910D}" dt="2022-06-15T21:15:56.944" v="8"/>
          <ac:spMkLst>
            <pc:docMk/>
            <pc:sldMk cId="1679725257" sldId="278"/>
            <ac:spMk id="34" creationId="{6E94C94C-4C4D-4362-ABBD-EA6DB807AE4D}"/>
          </ac:spMkLst>
        </pc:spChg>
        <pc:spChg chg="mod">
          <ac:chgData name="Hernandez, Julian Thomas" userId="755bc09c-c515-4ea4-bf79-188aabc73810" providerId="ADAL" clId="{CF36D7A6-79A7-48EB-AF3C-BA26978F910D}" dt="2022-06-15T21:15:56.944" v="8"/>
          <ac:spMkLst>
            <pc:docMk/>
            <pc:sldMk cId="1679725257" sldId="278"/>
            <ac:spMk id="36" creationId="{D69B4F73-8C16-432C-9361-8A6FC1A81026}"/>
          </ac:spMkLst>
        </pc:spChg>
        <pc:spChg chg="mod">
          <ac:chgData name="Hernandez, Julian Thomas" userId="755bc09c-c515-4ea4-bf79-188aabc73810" providerId="ADAL" clId="{CF36D7A6-79A7-48EB-AF3C-BA26978F910D}" dt="2022-06-15T21:16:45.569" v="25" actId="1076"/>
          <ac:spMkLst>
            <pc:docMk/>
            <pc:sldMk cId="1679725257" sldId="278"/>
            <ac:spMk id="37" creationId="{E66EF701-2E13-491C-80A0-7AAFE5BFB9ED}"/>
          </ac:spMkLst>
        </pc:spChg>
        <pc:spChg chg="mod">
          <ac:chgData name="Hernandez, Julian Thomas" userId="755bc09c-c515-4ea4-bf79-188aabc73810" providerId="ADAL" clId="{CF36D7A6-79A7-48EB-AF3C-BA26978F910D}" dt="2022-06-15T21:15:56.944" v="8"/>
          <ac:spMkLst>
            <pc:docMk/>
            <pc:sldMk cId="1679725257" sldId="278"/>
            <ac:spMk id="39" creationId="{EBFD9E04-2897-4044-8EE0-201B3D4A8D96}"/>
          </ac:spMkLst>
        </pc:spChg>
        <pc:spChg chg="mod">
          <ac:chgData name="Hernandez, Julian Thomas" userId="755bc09c-c515-4ea4-bf79-188aabc73810" providerId="ADAL" clId="{CF36D7A6-79A7-48EB-AF3C-BA26978F910D}" dt="2022-06-15T21:15:56.944" v="8"/>
          <ac:spMkLst>
            <pc:docMk/>
            <pc:sldMk cId="1679725257" sldId="278"/>
            <ac:spMk id="40" creationId="{539D53E4-22DE-4937-83A3-E09285152E50}"/>
          </ac:spMkLst>
        </pc:spChg>
        <pc:spChg chg="mod">
          <ac:chgData name="Hernandez, Julian Thomas" userId="755bc09c-c515-4ea4-bf79-188aabc73810" providerId="ADAL" clId="{CF36D7A6-79A7-48EB-AF3C-BA26978F910D}" dt="2022-06-15T21:15:56.944" v="8"/>
          <ac:spMkLst>
            <pc:docMk/>
            <pc:sldMk cId="1679725257" sldId="278"/>
            <ac:spMk id="47" creationId="{AE0167DB-21C3-46D9-985C-2CEBC88D16DB}"/>
          </ac:spMkLst>
        </pc:spChg>
        <pc:spChg chg="mod">
          <ac:chgData name="Hernandez, Julian Thomas" userId="755bc09c-c515-4ea4-bf79-188aabc73810" providerId="ADAL" clId="{CF36D7A6-79A7-48EB-AF3C-BA26978F910D}" dt="2022-06-15T21:15:56.944" v="8"/>
          <ac:spMkLst>
            <pc:docMk/>
            <pc:sldMk cId="1679725257" sldId="278"/>
            <ac:spMk id="49" creationId="{2ECD1BD8-8D53-4310-92AC-AE2D69B791EB}"/>
          </ac:spMkLst>
        </pc:spChg>
        <pc:spChg chg="mod">
          <ac:chgData name="Hernandez, Julian Thomas" userId="755bc09c-c515-4ea4-bf79-188aabc73810" providerId="ADAL" clId="{CF36D7A6-79A7-48EB-AF3C-BA26978F910D}" dt="2022-06-15T21:15:56.944" v="8"/>
          <ac:spMkLst>
            <pc:docMk/>
            <pc:sldMk cId="1679725257" sldId="278"/>
            <ac:spMk id="50" creationId="{29798090-3F3D-4F8E-AB23-E7581DF2E0F7}"/>
          </ac:spMkLst>
        </pc:spChg>
        <pc:spChg chg="mod">
          <ac:chgData name="Hernandez, Julian Thomas" userId="755bc09c-c515-4ea4-bf79-188aabc73810" providerId="ADAL" clId="{CF36D7A6-79A7-48EB-AF3C-BA26978F910D}" dt="2022-06-15T21:15:56.944" v="8"/>
          <ac:spMkLst>
            <pc:docMk/>
            <pc:sldMk cId="1679725257" sldId="278"/>
            <ac:spMk id="52" creationId="{C2108131-C5EA-48E4-A1A9-FF010ADB002C}"/>
          </ac:spMkLst>
        </pc:spChg>
        <pc:spChg chg="mod">
          <ac:chgData name="Hernandez, Julian Thomas" userId="755bc09c-c515-4ea4-bf79-188aabc73810" providerId="ADAL" clId="{CF36D7A6-79A7-48EB-AF3C-BA26978F910D}" dt="2022-06-15T21:15:56.944" v="8"/>
          <ac:spMkLst>
            <pc:docMk/>
            <pc:sldMk cId="1679725257" sldId="278"/>
            <ac:spMk id="53" creationId="{3227955B-5474-4FE4-A50A-194F5B910FDD}"/>
          </ac:spMkLst>
        </pc:spChg>
        <pc:spChg chg="mod">
          <ac:chgData name="Hernandez, Julian Thomas" userId="755bc09c-c515-4ea4-bf79-188aabc73810" providerId="ADAL" clId="{CF36D7A6-79A7-48EB-AF3C-BA26978F910D}" dt="2022-06-15T21:15:56.944" v="8"/>
          <ac:spMkLst>
            <pc:docMk/>
            <pc:sldMk cId="1679725257" sldId="278"/>
            <ac:spMk id="54" creationId="{14150AC8-ED6A-4E7F-8163-258665288229}"/>
          </ac:spMkLst>
        </pc:spChg>
        <pc:spChg chg="mod">
          <ac:chgData name="Hernandez, Julian Thomas" userId="755bc09c-c515-4ea4-bf79-188aabc73810" providerId="ADAL" clId="{CF36D7A6-79A7-48EB-AF3C-BA26978F910D}" dt="2022-06-15T21:15:56.944" v="8"/>
          <ac:spMkLst>
            <pc:docMk/>
            <pc:sldMk cId="1679725257" sldId="278"/>
            <ac:spMk id="57" creationId="{B106EE3C-A6FC-487F-AF25-1432F96F5F44}"/>
          </ac:spMkLst>
        </pc:spChg>
        <pc:spChg chg="mod">
          <ac:chgData name="Hernandez, Julian Thomas" userId="755bc09c-c515-4ea4-bf79-188aabc73810" providerId="ADAL" clId="{CF36D7A6-79A7-48EB-AF3C-BA26978F910D}" dt="2022-06-15T21:16:53.186" v="27" actId="6549"/>
          <ac:spMkLst>
            <pc:docMk/>
            <pc:sldMk cId="1679725257" sldId="278"/>
            <ac:spMk id="58" creationId="{2E42D285-EF15-4AD1-B42D-4EFEDA36B75D}"/>
          </ac:spMkLst>
        </pc:spChg>
        <pc:spChg chg="mod">
          <ac:chgData name="Hernandez, Julian Thomas" userId="755bc09c-c515-4ea4-bf79-188aabc73810" providerId="ADAL" clId="{CF36D7A6-79A7-48EB-AF3C-BA26978F910D}" dt="2022-06-15T21:16:37.712" v="21" actId="1076"/>
          <ac:spMkLst>
            <pc:docMk/>
            <pc:sldMk cId="1679725257" sldId="278"/>
            <ac:spMk id="59" creationId="{BBF440CC-8CCA-4A4D-BD2A-008992DE79B8}"/>
          </ac:spMkLst>
        </pc:spChg>
        <pc:spChg chg="mod">
          <ac:chgData name="Hernandez, Julian Thomas" userId="755bc09c-c515-4ea4-bf79-188aabc73810" providerId="ADAL" clId="{CF36D7A6-79A7-48EB-AF3C-BA26978F910D}" dt="2022-06-15T21:15:56.944" v="8"/>
          <ac:spMkLst>
            <pc:docMk/>
            <pc:sldMk cId="1679725257" sldId="278"/>
            <ac:spMk id="61" creationId="{F29EDF3E-CDF1-4C7B-A5B0-10AA074C8DC6}"/>
          </ac:spMkLst>
        </pc:spChg>
        <pc:spChg chg="mod">
          <ac:chgData name="Hernandez, Julian Thomas" userId="755bc09c-c515-4ea4-bf79-188aabc73810" providerId="ADAL" clId="{CF36D7A6-79A7-48EB-AF3C-BA26978F910D}" dt="2022-06-15T21:15:56.944" v="8"/>
          <ac:spMkLst>
            <pc:docMk/>
            <pc:sldMk cId="1679725257" sldId="278"/>
            <ac:spMk id="62" creationId="{C52D4F4C-FA5A-408B-AC2F-48E4D0F19F79}"/>
          </ac:spMkLst>
        </pc:spChg>
        <pc:grpChg chg="mod">
          <ac:chgData name="Hernandez, Julian Thomas" userId="755bc09c-c515-4ea4-bf79-188aabc73810" providerId="ADAL" clId="{CF36D7A6-79A7-48EB-AF3C-BA26978F910D}" dt="2022-06-15T21:15:56.944" v="8"/>
          <ac:grpSpMkLst>
            <pc:docMk/>
            <pc:sldMk cId="1679725257" sldId="278"/>
            <ac:grpSpMk id="4" creationId="{ACBF5543-E82F-464D-8269-D2A000EBE12E}"/>
          </ac:grpSpMkLst>
        </pc:grpChg>
        <pc:grpChg chg="mod">
          <ac:chgData name="Hernandez, Julian Thomas" userId="755bc09c-c515-4ea4-bf79-188aabc73810" providerId="ADAL" clId="{CF36D7A6-79A7-48EB-AF3C-BA26978F910D}" dt="2022-06-15T21:15:56.944" v="8"/>
          <ac:grpSpMkLst>
            <pc:docMk/>
            <pc:sldMk cId="1679725257" sldId="278"/>
            <ac:grpSpMk id="11" creationId="{3DDAC6ED-6BD8-4DE3-B5F6-4E17581FE458}"/>
          </ac:grpSpMkLst>
        </pc:grpChg>
        <pc:grpChg chg="mod">
          <ac:chgData name="Hernandez, Julian Thomas" userId="755bc09c-c515-4ea4-bf79-188aabc73810" providerId="ADAL" clId="{CF36D7A6-79A7-48EB-AF3C-BA26978F910D}" dt="2022-06-15T21:15:56.944" v="8"/>
          <ac:grpSpMkLst>
            <pc:docMk/>
            <pc:sldMk cId="1679725257" sldId="278"/>
            <ac:grpSpMk id="21" creationId="{CA5370C6-462E-4437-BC2A-AE753BA3D631}"/>
          </ac:grpSpMkLst>
        </pc:grpChg>
        <pc:grpChg chg="mod">
          <ac:chgData name="Hernandez, Julian Thomas" userId="755bc09c-c515-4ea4-bf79-188aabc73810" providerId="ADAL" clId="{CF36D7A6-79A7-48EB-AF3C-BA26978F910D}" dt="2022-06-15T21:15:56.944" v="8"/>
          <ac:grpSpMkLst>
            <pc:docMk/>
            <pc:sldMk cId="1679725257" sldId="278"/>
            <ac:grpSpMk id="22" creationId="{EF271B81-76B9-4A45-94D3-37FA0AF1A097}"/>
          </ac:grpSpMkLst>
        </pc:grpChg>
        <pc:grpChg chg="mod">
          <ac:chgData name="Hernandez, Julian Thomas" userId="755bc09c-c515-4ea4-bf79-188aabc73810" providerId="ADAL" clId="{CF36D7A6-79A7-48EB-AF3C-BA26978F910D}" dt="2022-06-15T21:15:56.944" v="8"/>
          <ac:grpSpMkLst>
            <pc:docMk/>
            <pc:sldMk cId="1679725257" sldId="278"/>
            <ac:grpSpMk id="26" creationId="{551C4AB5-E57F-4E68-BA59-FADC89765BE5}"/>
          </ac:grpSpMkLst>
        </pc:grpChg>
        <pc:grpChg chg="mod">
          <ac:chgData name="Hernandez, Julian Thomas" userId="755bc09c-c515-4ea4-bf79-188aabc73810" providerId="ADAL" clId="{CF36D7A6-79A7-48EB-AF3C-BA26978F910D}" dt="2022-06-15T21:15:56.944" v="8"/>
          <ac:grpSpMkLst>
            <pc:docMk/>
            <pc:sldMk cId="1679725257" sldId="278"/>
            <ac:grpSpMk id="29" creationId="{D3BEA1B1-2D0A-44F5-8305-0B6C6F866FD2}"/>
          </ac:grpSpMkLst>
        </pc:grpChg>
        <pc:grpChg chg="mod">
          <ac:chgData name="Hernandez, Julian Thomas" userId="755bc09c-c515-4ea4-bf79-188aabc73810" providerId="ADAL" clId="{CF36D7A6-79A7-48EB-AF3C-BA26978F910D}" dt="2022-06-15T21:15:56.944" v="8"/>
          <ac:grpSpMkLst>
            <pc:docMk/>
            <pc:sldMk cId="1679725257" sldId="278"/>
            <ac:grpSpMk id="32" creationId="{5B4EF994-36CB-4D43-BFDC-032C1C30A598}"/>
          </ac:grpSpMkLst>
        </pc:grpChg>
        <pc:grpChg chg="mod">
          <ac:chgData name="Hernandez, Julian Thomas" userId="755bc09c-c515-4ea4-bf79-188aabc73810" providerId="ADAL" clId="{CF36D7A6-79A7-48EB-AF3C-BA26978F910D}" dt="2022-06-15T21:16:37.936" v="22" actId="14100"/>
          <ac:grpSpMkLst>
            <pc:docMk/>
            <pc:sldMk cId="1679725257" sldId="278"/>
            <ac:grpSpMk id="35" creationId="{2F27EBAC-5858-4F6D-B88A-76AE735DC88C}"/>
          </ac:grpSpMkLst>
        </pc:grpChg>
        <pc:grpChg chg="mod">
          <ac:chgData name="Hernandez, Julian Thomas" userId="755bc09c-c515-4ea4-bf79-188aabc73810" providerId="ADAL" clId="{CF36D7A6-79A7-48EB-AF3C-BA26978F910D}" dt="2022-06-15T21:15:56.944" v="8"/>
          <ac:grpSpMkLst>
            <pc:docMk/>
            <pc:sldMk cId="1679725257" sldId="278"/>
            <ac:grpSpMk id="38" creationId="{2EDF042C-B618-4936-AFF0-6473AE2DDE18}"/>
          </ac:grpSpMkLst>
        </pc:grpChg>
        <pc:grpChg chg="mod">
          <ac:chgData name="Hernandez, Julian Thomas" userId="755bc09c-c515-4ea4-bf79-188aabc73810" providerId="ADAL" clId="{CF36D7A6-79A7-48EB-AF3C-BA26978F910D}" dt="2022-06-15T21:15:56.944" v="8"/>
          <ac:grpSpMkLst>
            <pc:docMk/>
            <pc:sldMk cId="1679725257" sldId="278"/>
            <ac:grpSpMk id="44" creationId="{62AA3A30-C6EC-4B49-902D-680C2CF731FF}"/>
          </ac:grpSpMkLst>
        </pc:grpChg>
        <pc:grpChg chg="mod">
          <ac:chgData name="Hernandez, Julian Thomas" userId="755bc09c-c515-4ea4-bf79-188aabc73810" providerId="ADAL" clId="{CF36D7A6-79A7-48EB-AF3C-BA26978F910D}" dt="2022-06-15T21:15:56.944" v="8"/>
          <ac:grpSpMkLst>
            <pc:docMk/>
            <pc:sldMk cId="1679725257" sldId="278"/>
            <ac:grpSpMk id="45" creationId="{BD285D66-2E76-4EDA-9E37-5463B9F6AD92}"/>
          </ac:grpSpMkLst>
        </pc:grpChg>
        <pc:grpChg chg="mod">
          <ac:chgData name="Hernandez, Julian Thomas" userId="755bc09c-c515-4ea4-bf79-188aabc73810" providerId="ADAL" clId="{CF36D7A6-79A7-48EB-AF3C-BA26978F910D}" dt="2022-06-15T21:15:56.944" v="8"/>
          <ac:grpSpMkLst>
            <pc:docMk/>
            <pc:sldMk cId="1679725257" sldId="278"/>
            <ac:grpSpMk id="48" creationId="{E2624D75-47AB-48AA-AD1B-1ACB6245D97E}"/>
          </ac:grpSpMkLst>
        </pc:grpChg>
        <pc:grpChg chg="mod">
          <ac:chgData name="Hernandez, Julian Thomas" userId="755bc09c-c515-4ea4-bf79-188aabc73810" providerId="ADAL" clId="{CF36D7A6-79A7-48EB-AF3C-BA26978F910D}" dt="2022-06-15T21:15:56.944" v="8"/>
          <ac:grpSpMkLst>
            <pc:docMk/>
            <pc:sldMk cId="1679725257" sldId="278"/>
            <ac:grpSpMk id="51" creationId="{A0B131DE-3481-4F3B-A54A-91292543CD57}"/>
          </ac:grpSpMkLst>
        </pc:grpChg>
        <pc:grpChg chg="mod">
          <ac:chgData name="Hernandez, Julian Thomas" userId="755bc09c-c515-4ea4-bf79-188aabc73810" providerId="ADAL" clId="{CF36D7A6-79A7-48EB-AF3C-BA26978F910D}" dt="2022-06-15T21:15:56.944" v="8"/>
          <ac:grpSpMkLst>
            <pc:docMk/>
            <pc:sldMk cId="1679725257" sldId="278"/>
            <ac:grpSpMk id="56" creationId="{5CCC1576-262C-4AE3-9B87-0721EB2D6AB4}"/>
          </ac:grpSpMkLst>
        </pc:grpChg>
        <pc:picChg chg="mod">
          <ac:chgData name="Hernandez, Julian Thomas" userId="755bc09c-c515-4ea4-bf79-188aabc73810" providerId="ADAL" clId="{CF36D7A6-79A7-48EB-AF3C-BA26978F910D}" dt="2022-06-15T21:15:56.944" v="8"/>
          <ac:picMkLst>
            <pc:docMk/>
            <pc:sldMk cId="1679725257" sldId="278"/>
            <ac:picMk id="3" creationId="{A60AC9BC-9FD7-427F-A13B-FC0BB4888F51}"/>
          </ac:picMkLst>
        </pc:picChg>
        <pc:picChg chg="mod">
          <ac:chgData name="Hernandez, Julian Thomas" userId="755bc09c-c515-4ea4-bf79-188aabc73810" providerId="ADAL" clId="{CF36D7A6-79A7-48EB-AF3C-BA26978F910D}" dt="2022-06-15T21:15:56.944" v="8"/>
          <ac:picMkLst>
            <pc:docMk/>
            <pc:sldMk cId="1679725257" sldId="278"/>
            <ac:picMk id="6" creationId="{A47F965C-74F4-5C91-9AE4-6B23336056B5}"/>
          </ac:picMkLst>
        </pc:picChg>
        <pc:picChg chg="mod">
          <ac:chgData name="Hernandez, Julian Thomas" userId="755bc09c-c515-4ea4-bf79-188aabc73810" providerId="ADAL" clId="{CF36D7A6-79A7-48EB-AF3C-BA26978F910D}" dt="2022-06-15T21:15:56.944" v="8"/>
          <ac:picMkLst>
            <pc:docMk/>
            <pc:sldMk cId="1679725257" sldId="278"/>
            <ac:picMk id="23" creationId="{2D42E2E9-B4AE-4A3D-8D86-0F20F773B6DA}"/>
          </ac:picMkLst>
        </pc:picChg>
        <pc:picChg chg="mod">
          <ac:chgData name="Hernandez, Julian Thomas" userId="755bc09c-c515-4ea4-bf79-188aabc73810" providerId="ADAL" clId="{CF36D7A6-79A7-48EB-AF3C-BA26978F910D}" dt="2022-06-15T21:15:56.944" v="8"/>
          <ac:picMkLst>
            <pc:docMk/>
            <pc:sldMk cId="1679725257" sldId="278"/>
            <ac:picMk id="41" creationId="{01302E15-4776-4AA3-8CDE-B8A0D0FA5425}"/>
          </ac:picMkLst>
        </pc:picChg>
        <pc:picChg chg="mod">
          <ac:chgData name="Hernandez, Julian Thomas" userId="755bc09c-c515-4ea4-bf79-188aabc73810" providerId="ADAL" clId="{CF36D7A6-79A7-48EB-AF3C-BA26978F910D}" dt="2022-06-15T21:15:56.944" v="8"/>
          <ac:picMkLst>
            <pc:docMk/>
            <pc:sldMk cId="1679725257" sldId="278"/>
            <ac:picMk id="46" creationId="{619DDDC2-7331-426D-8E38-ED9CB569ECAC}"/>
          </ac:picMkLst>
        </pc:picChg>
        <pc:cxnChg chg="mod">
          <ac:chgData name="Hernandez, Julian Thomas" userId="755bc09c-c515-4ea4-bf79-188aabc73810" providerId="ADAL" clId="{CF36D7A6-79A7-48EB-AF3C-BA26978F910D}" dt="2022-06-15T21:15:56.944" v="8"/>
          <ac:cxnSpMkLst>
            <pc:docMk/>
            <pc:sldMk cId="1679725257" sldId="278"/>
            <ac:cxnSpMk id="42" creationId="{9B8475C0-E08B-431D-928A-6EC9EA5FFDFA}"/>
          </ac:cxnSpMkLst>
        </pc:cxnChg>
        <pc:cxnChg chg="mod">
          <ac:chgData name="Hernandez, Julian Thomas" userId="755bc09c-c515-4ea4-bf79-188aabc73810" providerId="ADAL" clId="{CF36D7A6-79A7-48EB-AF3C-BA26978F910D}" dt="2022-06-15T21:15:56.944" v="8"/>
          <ac:cxnSpMkLst>
            <pc:docMk/>
            <pc:sldMk cId="1679725257" sldId="278"/>
            <ac:cxnSpMk id="43" creationId="{A294CDC0-7A67-4977-98C2-B5EEB233F3F0}"/>
          </ac:cxnSpMkLst>
        </pc:cxnChg>
        <pc:cxnChg chg="mod">
          <ac:chgData name="Hernandez, Julian Thomas" userId="755bc09c-c515-4ea4-bf79-188aabc73810" providerId="ADAL" clId="{CF36D7A6-79A7-48EB-AF3C-BA26978F910D}" dt="2022-06-15T21:15:56.944" v="8"/>
          <ac:cxnSpMkLst>
            <pc:docMk/>
            <pc:sldMk cId="1679725257" sldId="278"/>
            <ac:cxnSpMk id="55" creationId="{5D0CA85F-B4BD-4E63-A671-2FE88FAEB9A3}"/>
          </ac:cxnSpMkLst>
        </pc:cxnChg>
      </pc:sldChg>
      <pc:sldMasterChg chg="modSp modSldLayout">
        <pc:chgData name="Hernandez, Julian Thomas" userId="755bc09c-c515-4ea4-bf79-188aabc73810" providerId="ADAL" clId="{CF36D7A6-79A7-48EB-AF3C-BA26978F910D}" dt="2022-06-15T21:15:56.944" v="8"/>
        <pc:sldMasterMkLst>
          <pc:docMk/>
          <pc:sldMasterMk cId="2152724901" sldId="2147483648"/>
        </pc:sldMasterMkLst>
        <pc:spChg chg="mod">
          <ac:chgData name="Hernandez, Julian Thomas" userId="755bc09c-c515-4ea4-bf79-188aabc73810" providerId="ADAL" clId="{CF36D7A6-79A7-48EB-AF3C-BA26978F910D}" dt="2022-06-15T21:15:56.944" v="8"/>
          <ac:spMkLst>
            <pc:docMk/>
            <pc:sldMasterMk cId="2152724901" sldId="2147483648"/>
            <ac:spMk id="2" creationId="{66202C01-DCDF-939E-3D19-1D5864C9850C}"/>
          </ac:spMkLst>
        </pc:spChg>
        <pc:spChg chg="mod">
          <ac:chgData name="Hernandez, Julian Thomas" userId="755bc09c-c515-4ea4-bf79-188aabc73810" providerId="ADAL" clId="{CF36D7A6-79A7-48EB-AF3C-BA26978F910D}" dt="2022-06-15T21:15:56.944" v="8"/>
          <ac:spMkLst>
            <pc:docMk/>
            <pc:sldMasterMk cId="2152724901" sldId="2147483648"/>
            <ac:spMk id="3" creationId="{93F22CA9-5A32-73CE-1E0B-D42A7383080B}"/>
          </ac:spMkLst>
        </pc:spChg>
        <pc:spChg chg="mod">
          <ac:chgData name="Hernandez, Julian Thomas" userId="755bc09c-c515-4ea4-bf79-188aabc73810" providerId="ADAL" clId="{CF36D7A6-79A7-48EB-AF3C-BA26978F910D}" dt="2022-06-15T21:15:56.944" v="8"/>
          <ac:spMkLst>
            <pc:docMk/>
            <pc:sldMasterMk cId="2152724901" sldId="2147483648"/>
            <ac:spMk id="4" creationId="{5FE43411-A929-0D9C-B08C-7F7EE1D7C69C}"/>
          </ac:spMkLst>
        </pc:spChg>
        <pc:spChg chg="mod">
          <ac:chgData name="Hernandez, Julian Thomas" userId="755bc09c-c515-4ea4-bf79-188aabc73810" providerId="ADAL" clId="{CF36D7A6-79A7-48EB-AF3C-BA26978F910D}" dt="2022-06-15T21:15:56.944" v="8"/>
          <ac:spMkLst>
            <pc:docMk/>
            <pc:sldMasterMk cId="2152724901" sldId="2147483648"/>
            <ac:spMk id="5" creationId="{2158EE2F-E4FB-6DF9-5E65-B7294F0ECA37}"/>
          </ac:spMkLst>
        </pc:spChg>
        <pc:spChg chg="mod">
          <ac:chgData name="Hernandez, Julian Thomas" userId="755bc09c-c515-4ea4-bf79-188aabc73810" providerId="ADAL" clId="{CF36D7A6-79A7-48EB-AF3C-BA26978F910D}" dt="2022-06-15T21:15:56.944" v="8"/>
          <ac:spMkLst>
            <pc:docMk/>
            <pc:sldMasterMk cId="2152724901" sldId="2147483648"/>
            <ac:spMk id="6" creationId="{FC2EEF38-4839-8335-E002-3072D9BB6176}"/>
          </ac:spMkLst>
        </pc:spChg>
        <pc:sldLayoutChg chg="modSp">
          <pc:chgData name="Hernandez, Julian Thomas" userId="755bc09c-c515-4ea4-bf79-188aabc73810" providerId="ADAL" clId="{CF36D7A6-79A7-48EB-AF3C-BA26978F910D}" dt="2022-06-15T21:15:56.944" v="8"/>
          <pc:sldLayoutMkLst>
            <pc:docMk/>
            <pc:sldMasterMk cId="2152724901" sldId="2147483648"/>
            <pc:sldLayoutMk cId="4168319445" sldId="2147483649"/>
          </pc:sldLayoutMkLst>
          <pc:spChg chg="mod">
            <ac:chgData name="Hernandez, Julian Thomas" userId="755bc09c-c515-4ea4-bf79-188aabc73810" providerId="ADAL" clId="{CF36D7A6-79A7-48EB-AF3C-BA26978F910D}" dt="2022-06-15T21:15:56.944" v="8"/>
            <ac:spMkLst>
              <pc:docMk/>
              <pc:sldMasterMk cId="2152724901" sldId="2147483648"/>
              <pc:sldLayoutMk cId="4168319445" sldId="2147483649"/>
              <ac:spMk id="2" creationId="{2DADF9DF-92C3-29CB-47CD-405D4C710954}"/>
            </ac:spMkLst>
          </pc:spChg>
          <pc:spChg chg="mod">
            <ac:chgData name="Hernandez, Julian Thomas" userId="755bc09c-c515-4ea4-bf79-188aabc73810" providerId="ADAL" clId="{CF36D7A6-79A7-48EB-AF3C-BA26978F910D}" dt="2022-06-15T21:15:56.944" v="8"/>
            <ac:spMkLst>
              <pc:docMk/>
              <pc:sldMasterMk cId="2152724901" sldId="2147483648"/>
              <pc:sldLayoutMk cId="4168319445" sldId="2147483649"/>
              <ac:spMk id="3" creationId="{3815DE27-663B-CB6E-CED6-3CCCDA381901}"/>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1792487576" sldId="2147483651"/>
          </pc:sldLayoutMkLst>
          <pc:spChg chg="mod">
            <ac:chgData name="Hernandez, Julian Thomas" userId="755bc09c-c515-4ea4-bf79-188aabc73810" providerId="ADAL" clId="{CF36D7A6-79A7-48EB-AF3C-BA26978F910D}" dt="2022-06-15T21:15:56.944" v="8"/>
            <ac:spMkLst>
              <pc:docMk/>
              <pc:sldMasterMk cId="2152724901" sldId="2147483648"/>
              <pc:sldLayoutMk cId="1792487576" sldId="2147483651"/>
              <ac:spMk id="2" creationId="{257A9956-6D01-53F2-C887-06621C324B11}"/>
            </ac:spMkLst>
          </pc:spChg>
          <pc:spChg chg="mod">
            <ac:chgData name="Hernandez, Julian Thomas" userId="755bc09c-c515-4ea4-bf79-188aabc73810" providerId="ADAL" clId="{CF36D7A6-79A7-48EB-AF3C-BA26978F910D}" dt="2022-06-15T21:15:56.944" v="8"/>
            <ac:spMkLst>
              <pc:docMk/>
              <pc:sldMasterMk cId="2152724901" sldId="2147483648"/>
              <pc:sldLayoutMk cId="1792487576" sldId="2147483651"/>
              <ac:spMk id="3" creationId="{D4D6531E-66D2-7164-A1FB-B193E1CA7CD0}"/>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2516920810" sldId="2147483652"/>
          </pc:sldLayoutMkLst>
          <pc:spChg chg="mod">
            <ac:chgData name="Hernandez, Julian Thomas" userId="755bc09c-c515-4ea4-bf79-188aabc73810" providerId="ADAL" clId="{CF36D7A6-79A7-48EB-AF3C-BA26978F910D}" dt="2022-06-15T21:15:56.944" v="8"/>
            <ac:spMkLst>
              <pc:docMk/>
              <pc:sldMasterMk cId="2152724901" sldId="2147483648"/>
              <pc:sldLayoutMk cId="2516920810" sldId="2147483652"/>
              <ac:spMk id="3" creationId="{AECEA60A-BADF-B78E-924A-CBEE72099AA5}"/>
            </ac:spMkLst>
          </pc:spChg>
          <pc:spChg chg="mod">
            <ac:chgData name="Hernandez, Julian Thomas" userId="755bc09c-c515-4ea4-bf79-188aabc73810" providerId="ADAL" clId="{CF36D7A6-79A7-48EB-AF3C-BA26978F910D}" dt="2022-06-15T21:15:56.944" v="8"/>
            <ac:spMkLst>
              <pc:docMk/>
              <pc:sldMasterMk cId="2152724901" sldId="2147483648"/>
              <pc:sldLayoutMk cId="2516920810" sldId="2147483652"/>
              <ac:spMk id="4" creationId="{638A5BB5-A11E-DBD1-E317-FBDE9A4DEE0B}"/>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1754418254" sldId="2147483653"/>
          </pc:sldLayoutMkLst>
          <pc:spChg chg="mod">
            <ac:chgData name="Hernandez, Julian Thomas" userId="755bc09c-c515-4ea4-bf79-188aabc73810" providerId="ADAL" clId="{CF36D7A6-79A7-48EB-AF3C-BA26978F910D}" dt="2022-06-15T21:15:56.944" v="8"/>
            <ac:spMkLst>
              <pc:docMk/>
              <pc:sldMasterMk cId="2152724901" sldId="2147483648"/>
              <pc:sldLayoutMk cId="1754418254" sldId="2147483653"/>
              <ac:spMk id="2" creationId="{F9B64488-7743-756B-7EB0-227CBCF84F04}"/>
            </ac:spMkLst>
          </pc:spChg>
          <pc:spChg chg="mod">
            <ac:chgData name="Hernandez, Julian Thomas" userId="755bc09c-c515-4ea4-bf79-188aabc73810" providerId="ADAL" clId="{CF36D7A6-79A7-48EB-AF3C-BA26978F910D}" dt="2022-06-15T21:15:56.944" v="8"/>
            <ac:spMkLst>
              <pc:docMk/>
              <pc:sldMasterMk cId="2152724901" sldId="2147483648"/>
              <pc:sldLayoutMk cId="1754418254" sldId="2147483653"/>
              <ac:spMk id="3" creationId="{44CEAA84-9285-1E6A-B3BD-560A699141BA}"/>
            </ac:spMkLst>
          </pc:spChg>
          <pc:spChg chg="mod">
            <ac:chgData name="Hernandez, Julian Thomas" userId="755bc09c-c515-4ea4-bf79-188aabc73810" providerId="ADAL" clId="{CF36D7A6-79A7-48EB-AF3C-BA26978F910D}" dt="2022-06-15T21:15:56.944" v="8"/>
            <ac:spMkLst>
              <pc:docMk/>
              <pc:sldMasterMk cId="2152724901" sldId="2147483648"/>
              <pc:sldLayoutMk cId="1754418254" sldId="2147483653"/>
              <ac:spMk id="4" creationId="{5D7761AC-BCD5-9586-5D0A-E396350893C2}"/>
            </ac:spMkLst>
          </pc:spChg>
          <pc:spChg chg="mod">
            <ac:chgData name="Hernandez, Julian Thomas" userId="755bc09c-c515-4ea4-bf79-188aabc73810" providerId="ADAL" clId="{CF36D7A6-79A7-48EB-AF3C-BA26978F910D}" dt="2022-06-15T21:15:56.944" v="8"/>
            <ac:spMkLst>
              <pc:docMk/>
              <pc:sldMasterMk cId="2152724901" sldId="2147483648"/>
              <pc:sldLayoutMk cId="1754418254" sldId="2147483653"/>
              <ac:spMk id="5" creationId="{885A9CCF-1AAF-DF12-1A31-F2AF674E3539}"/>
            </ac:spMkLst>
          </pc:spChg>
          <pc:spChg chg="mod">
            <ac:chgData name="Hernandez, Julian Thomas" userId="755bc09c-c515-4ea4-bf79-188aabc73810" providerId="ADAL" clId="{CF36D7A6-79A7-48EB-AF3C-BA26978F910D}" dt="2022-06-15T21:15:56.944" v="8"/>
            <ac:spMkLst>
              <pc:docMk/>
              <pc:sldMasterMk cId="2152724901" sldId="2147483648"/>
              <pc:sldLayoutMk cId="1754418254" sldId="2147483653"/>
              <ac:spMk id="6" creationId="{2B4F81AD-BC1F-641E-459F-0072C450F440}"/>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2788747134" sldId="2147483656"/>
          </pc:sldLayoutMkLst>
          <pc:spChg chg="mod">
            <ac:chgData name="Hernandez, Julian Thomas" userId="755bc09c-c515-4ea4-bf79-188aabc73810" providerId="ADAL" clId="{CF36D7A6-79A7-48EB-AF3C-BA26978F910D}" dt="2022-06-15T21:15:56.944" v="8"/>
            <ac:spMkLst>
              <pc:docMk/>
              <pc:sldMasterMk cId="2152724901" sldId="2147483648"/>
              <pc:sldLayoutMk cId="2788747134" sldId="2147483656"/>
              <ac:spMk id="2" creationId="{33D06E1B-1F45-0DD2-52AC-3A9B590F8112}"/>
            </ac:spMkLst>
          </pc:spChg>
          <pc:spChg chg="mod">
            <ac:chgData name="Hernandez, Julian Thomas" userId="755bc09c-c515-4ea4-bf79-188aabc73810" providerId="ADAL" clId="{CF36D7A6-79A7-48EB-AF3C-BA26978F910D}" dt="2022-06-15T21:15:56.944" v="8"/>
            <ac:spMkLst>
              <pc:docMk/>
              <pc:sldMasterMk cId="2152724901" sldId="2147483648"/>
              <pc:sldLayoutMk cId="2788747134" sldId="2147483656"/>
              <ac:spMk id="3" creationId="{6E596EDC-11F0-2CC9-4D90-CFF9F03A210B}"/>
            </ac:spMkLst>
          </pc:spChg>
          <pc:spChg chg="mod">
            <ac:chgData name="Hernandez, Julian Thomas" userId="755bc09c-c515-4ea4-bf79-188aabc73810" providerId="ADAL" clId="{CF36D7A6-79A7-48EB-AF3C-BA26978F910D}" dt="2022-06-15T21:15:56.944" v="8"/>
            <ac:spMkLst>
              <pc:docMk/>
              <pc:sldMasterMk cId="2152724901" sldId="2147483648"/>
              <pc:sldLayoutMk cId="2788747134" sldId="2147483656"/>
              <ac:spMk id="4" creationId="{745BC227-5C7A-1C5A-22C1-B3C6AF30B8E5}"/>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4041307892" sldId="2147483657"/>
          </pc:sldLayoutMkLst>
          <pc:spChg chg="mod">
            <ac:chgData name="Hernandez, Julian Thomas" userId="755bc09c-c515-4ea4-bf79-188aabc73810" providerId="ADAL" clId="{CF36D7A6-79A7-48EB-AF3C-BA26978F910D}" dt="2022-06-15T21:15:56.944" v="8"/>
            <ac:spMkLst>
              <pc:docMk/>
              <pc:sldMasterMk cId="2152724901" sldId="2147483648"/>
              <pc:sldLayoutMk cId="4041307892" sldId="2147483657"/>
              <ac:spMk id="2" creationId="{51FC2ED2-E14D-332B-F0C0-91582B45A64C}"/>
            </ac:spMkLst>
          </pc:spChg>
          <pc:spChg chg="mod">
            <ac:chgData name="Hernandez, Julian Thomas" userId="755bc09c-c515-4ea4-bf79-188aabc73810" providerId="ADAL" clId="{CF36D7A6-79A7-48EB-AF3C-BA26978F910D}" dt="2022-06-15T21:15:56.944" v="8"/>
            <ac:spMkLst>
              <pc:docMk/>
              <pc:sldMasterMk cId="2152724901" sldId="2147483648"/>
              <pc:sldLayoutMk cId="4041307892" sldId="2147483657"/>
              <ac:spMk id="3" creationId="{1DBE2104-B41B-5A40-B222-783A5E0A744E}"/>
            </ac:spMkLst>
          </pc:spChg>
          <pc:spChg chg="mod">
            <ac:chgData name="Hernandez, Julian Thomas" userId="755bc09c-c515-4ea4-bf79-188aabc73810" providerId="ADAL" clId="{CF36D7A6-79A7-48EB-AF3C-BA26978F910D}" dt="2022-06-15T21:15:56.944" v="8"/>
            <ac:spMkLst>
              <pc:docMk/>
              <pc:sldMasterMk cId="2152724901" sldId="2147483648"/>
              <pc:sldLayoutMk cId="4041307892" sldId="2147483657"/>
              <ac:spMk id="4" creationId="{C8ADC2C7-9D96-2C74-C893-E2A5F35058C3}"/>
            </ac:spMkLst>
          </pc:spChg>
        </pc:sldLayoutChg>
        <pc:sldLayoutChg chg="modSp">
          <pc:chgData name="Hernandez, Julian Thomas" userId="755bc09c-c515-4ea4-bf79-188aabc73810" providerId="ADAL" clId="{CF36D7A6-79A7-48EB-AF3C-BA26978F910D}" dt="2022-06-15T21:15:56.944" v="8"/>
          <pc:sldLayoutMkLst>
            <pc:docMk/>
            <pc:sldMasterMk cId="2152724901" sldId="2147483648"/>
            <pc:sldLayoutMk cId="407293886" sldId="2147483659"/>
          </pc:sldLayoutMkLst>
          <pc:spChg chg="mod">
            <ac:chgData name="Hernandez, Julian Thomas" userId="755bc09c-c515-4ea4-bf79-188aabc73810" providerId="ADAL" clId="{CF36D7A6-79A7-48EB-AF3C-BA26978F910D}" dt="2022-06-15T21:15:56.944" v="8"/>
            <ac:spMkLst>
              <pc:docMk/>
              <pc:sldMasterMk cId="2152724901" sldId="2147483648"/>
              <pc:sldLayoutMk cId="407293886" sldId="2147483659"/>
              <ac:spMk id="2" creationId="{44C217F4-3E08-A90F-98CE-BC617C4607DD}"/>
            </ac:spMkLst>
          </pc:spChg>
          <pc:spChg chg="mod">
            <ac:chgData name="Hernandez, Julian Thomas" userId="755bc09c-c515-4ea4-bf79-188aabc73810" providerId="ADAL" clId="{CF36D7A6-79A7-48EB-AF3C-BA26978F910D}" dt="2022-06-15T21:15:56.944" v="8"/>
            <ac:spMkLst>
              <pc:docMk/>
              <pc:sldMasterMk cId="2152724901" sldId="2147483648"/>
              <pc:sldLayoutMk cId="407293886" sldId="2147483659"/>
              <ac:spMk id="3" creationId="{7721CDF5-9E15-9636-7D9D-2C75C9EBC5E4}"/>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F9DF-92C3-29CB-47CD-405D4C710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15DE27-663B-CB6E-CED6-3CCCDA381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7F89CB-9D15-288F-FB3D-6B2C06081CB2}"/>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3ECF5852-033B-9F2F-B7CF-DA5BECCC3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0AC63-5FEE-A67D-E732-DFEE88C56DAB}"/>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416831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3C2F-3574-445D-69FC-CF6F3CA0C4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885380-4B04-5DB8-3B74-4CB6ABE559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F57B5-54ED-3C22-FC39-DEDD9772DB89}"/>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87272FB0-1253-7F1B-2A06-386C56434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6ED86-A0FF-AB57-5CF6-44BCDAF397E6}"/>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2765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7F4-3E08-A90F-98CE-BC617C460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1CDF5-9E15-9636-7D9D-2C75C9EBC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A8D3DA-AFE2-A354-D639-FAE2E6003500}"/>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CA3130DB-0874-26EF-BD53-012761CB0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B537E-0770-2A30-08A3-7CD749278ED6}"/>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40729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1A9-FB3E-0CE3-FC41-20D99DE2E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FC862-B7F2-1168-9617-E5F1AF072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4AA02-A395-AE57-BE17-850CD10740A4}"/>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7EF1CA0E-D6DF-3BA7-032E-F178FC637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D6921-0AE2-7297-B6D2-D4262295BFD4}"/>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3482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9956-6D01-53F2-C887-06621C324B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D6531E-66D2-7164-A1FB-B193E1CA7C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8C81A3-4241-B695-8C35-EBF68BEFFC35}"/>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26F3E80C-F623-7892-FBDE-1817F3261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13BCF-5562-801B-636D-6856BD16326F}"/>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179248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756C-4A79-E167-9388-90CD95044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CEA60A-BADF-B78E-924A-CBEE72099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8A5BB5-A11E-DBD1-E317-FBDE9A4DEE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AA5BA2-7AA6-9C24-3A7D-3B99D37A8FEB}"/>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6" name="Footer Placeholder 5">
            <a:extLst>
              <a:ext uri="{FF2B5EF4-FFF2-40B4-BE49-F238E27FC236}">
                <a16:creationId xmlns:a16="http://schemas.microsoft.com/office/drawing/2014/main" id="{C2636A3F-C06B-35D3-4FCB-37A8E10A1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D991A-73E7-8D14-C66B-ACFFE0A6EA71}"/>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251692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4488-7743-756B-7EB0-227CBCF84F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EAA84-9285-1E6A-B3BD-560A699141BA}"/>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7761AC-BCD5-9586-5D0A-E396350893C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5A9CCF-1AAF-DF12-1A31-F2AF674E35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F81AD-BC1F-641E-459F-0072C450F4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375226-AA8B-7186-0BD3-A92CE315855C}"/>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8" name="Footer Placeholder 7">
            <a:extLst>
              <a:ext uri="{FF2B5EF4-FFF2-40B4-BE49-F238E27FC236}">
                <a16:creationId xmlns:a16="http://schemas.microsoft.com/office/drawing/2014/main" id="{DEB690CC-9D04-317E-E767-BF8C60162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83F97E-1A07-1C68-6A06-C3B195D9A1D1}"/>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175441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B967-96AE-FE98-8195-2E5795285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EF61C9-BCF6-C661-3B69-92DBC594A334}"/>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4" name="Footer Placeholder 3">
            <a:extLst>
              <a:ext uri="{FF2B5EF4-FFF2-40B4-BE49-F238E27FC236}">
                <a16:creationId xmlns:a16="http://schemas.microsoft.com/office/drawing/2014/main" id="{279A45E8-4BAF-61DE-47C5-6FF85D0409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283B44-3AD0-8B1A-75E8-254CFABA8931}"/>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394179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22B228-C089-E0AF-505B-A5D724B95D9C}"/>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3" name="Footer Placeholder 2">
            <a:extLst>
              <a:ext uri="{FF2B5EF4-FFF2-40B4-BE49-F238E27FC236}">
                <a16:creationId xmlns:a16="http://schemas.microsoft.com/office/drawing/2014/main" id="{FDE3F290-AAC6-3E8F-89EE-1F09C08542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B0D83F-BC51-5A03-5FEE-2069D1E94DE1}"/>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3657408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6E1B-1F45-0DD2-52AC-3A9B590F811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596EDC-11F0-2CC9-4D90-CFF9F03A210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5BC227-5C7A-1C5A-22C1-B3C6AF30B8E5}"/>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B3A963-177E-B213-FA35-393BFD0E25F1}"/>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6" name="Footer Placeholder 5">
            <a:extLst>
              <a:ext uri="{FF2B5EF4-FFF2-40B4-BE49-F238E27FC236}">
                <a16:creationId xmlns:a16="http://schemas.microsoft.com/office/drawing/2014/main" id="{E3D37882-575E-3030-C4F4-8D38DA538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F044F-9989-DFD0-77B8-1A392EA4B17A}"/>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278874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2ED2-E14D-332B-F0C0-91582B45A64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BE2104-B41B-5A40-B222-783A5E0A744E}"/>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ADC2C7-9D96-2C74-C893-E2A5F35058C3}"/>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E2F2A-B01C-A173-FEAE-34C4B460F566}"/>
              </a:ext>
            </a:extLst>
          </p:cNvPr>
          <p:cNvSpPr>
            <a:spLocks noGrp="1"/>
          </p:cNvSpPr>
          <p:nvPr>
            <p:ph type="dt" sz="half" idx="10"/>
          </p:nvPr>
        </p:nvSpPr>
        <p:spPr/>
        <p:txBody>
          <a:bodyPr/>
          <a:lstStyle/>
          <a:p>
            <a:fld id="{ECA9B2D0-E24D-4878-BF4D-5335FE977CF7}" type="datetimeFigureOut">
              <a:rPr lang="en-US" smtClean="0"/>
              <a:t>6/15/2022</a:t>
            </a:fld>
            <a:endParaRPr lang="en-US"/>
          </a:p>
        </p:txBody>
      </p:sp>
      <p:sp>
        <p:nvSpPr>
          <p:cNvPr id="6" name="Footer Placeholder 5">
            <a:extLst>
              <a:ext uri="{FF2B5EF4-FFF2-40B4-BE49-F238E27FC236}">
                <a16:creationId xmlns:a16="http://schemas.microsoft.com/office/drawing/2014/main" id="{3DDA84DD-20FE-F409-F17B-DB3BB0C03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DC84C-FDBC-AC32-F35F-D3FEC949AC14}"/>
              </a:ext>
            </a:extLst>
          </p:cNvPr>
          <p:cNvSpPr>
            <a:spLocks noGrp="1"/>
          </p:cNvSpPr>
          <p:nvPr>
            <p:ph type="sldNum" sz="quarter" idx="12"/>
          </p:nvPr>
        </p:nvSpPr>
        <p:spPr/>
        <p:txBody>
          <a:bodyPr/>
          <a:lstStyle/>
          <a:p>
            <a:fld id="{71664B13-5C7F-4762-8323-6B83904E982D}" type="slidenum">
              <a:rPr lang="en-US" smtClean="0"/>
              <a:t>‹#›</a:t>
            </a:fld>
            <a:endParaRPr lang="en-US"/>
          </a:p>
        </p:txBody>
      </p:sp>
    </p:spTree>
    <p:extLst>
      <p:ext uri="{BB962C8B-B14F-4D97-AF65-F5344CB8AC3E}">
        <p14:creationId xmlns:p14="http://schemas.microsoft.com/office/powerpoint/2010/main" val="4041307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02C01-DCDF-939E-3D19-1D5864C98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22CA9-5A32-73CE-1E0B-D42A73830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43411-A929-0D9C-B08C-7F7EE1D7C69C}"/>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9B2D0-E24D-4878-BF4D-5335FE977CF7}" type="datetimeFigureOut">
              <a:rPr lang="en-US" smtClean="0"/>
              <a:t>6/15/2022</a:t>
            </a:fld>
            <a:endParaRPr lang="en-US"/>
          </a:p>
        </p:txBody>
      </p:sp>
      <p:sp>
        <p:nvSpPr>
          <p:cNvPr id="5" name="Footer Placeholder 4">
            <a:extLst>
              <a:ext uri="{FF2B5EF4-FFF2-40B4-BE49-F238E27FC236}">
                <a16:creationId xmlns:a16="http://schemas.microsoft.com/office/drawing/2014/main" id="{2158EE2F-E4FB-6DF9-5E65-B7294F0ECA3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EEF38-4839-8335-E002-3072D9BB617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64B13-5C7F-4762-8323-6B83904E982D}" type="slidenum">
              <a:rPr lang="en-US" smtClean="0"/>
              <a:t>‹#›</a:t>
            </a:fld>
            <a:endParaRPr lang="en-US"/>
          </a:p>
        </p:txBody>
      </p:sp>
    </p:spTree>
    <p:extLst>
      <p:ext uri="{BB962C8B-B14F-4D97-AF65-F5344CB8AC3E}">
        <p14:creationId xmlns:p14="http://schemas.microsoft.com/office/powerpoint/2010/main" val="2152724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51C4AB5-E57F-4E68-BA59-FADC89765BE5}"/>
              </a:ext>
            </a:extLst>
          </p:cNvPr>
          <p:cNvGrpSpPr/>
          <p:nvPr/>
        </p:nvGrpSpPr>
        <p:grpSpPr>
          <a:xfrm>
            <a:off x="281423" y="5492169"/>
            <a:ext cx="3761511" cy="1018114"/>
            <a:chOff x="536895" y="1115737"/>
            <a:chExt cx="4647501" cy="1649682"/>
          </a:xfrm>
          <a:solidFill>
            <a:schemeClr val="bg1"/>
          </a:solidFill>
        </p:grpSpPr>
        <p:sp>
          <p:nvSpPr>
            <p:cNvPr id="27" name="Rectangle 26">
              <a:extLst>
                <a:ext uri="{FF2B5EF4-FFF2-40B4-BE49-F238E27FC236}">
                  <a16:creationId xmlns:a16="http://schemas.microsoft.com/office/drawing/2014/main" id="{E2989D82-2BE6-405E-8766-8A5DB7B8E1B6}"/>
                </a:ext>
              </a:extLst>
            </p:cNvPr>
            <p:cNvSpPr/>
            <p:nvPr/>
          </p:nvSpPr>
          <p:spPr>
            <a:xfrm>
              <a:off x="536895" y="1115737"/>
              <a:ext cx="4647501" cy="1649682"/>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28" name="TextBox 27">
              <a:extLst>
                <a:ext uri="{FF2B5EF4-FFF2-40B4-BE49-F238E27FC236}">
                  <a16:creationId xmlns:a16="http://schemas.microsoft.com/office/drawing/2014/main" id="{9CA0C2C3-9FD0-42C5-BF86-233F12E4EB5E}"/>
                </a:ext>
              </a:extLst>
            </p:cNvPr>
            <p:cNvSpPr txBox="1"/>
            <p:nvPr/>
          </p:nvSpPr>
          <p:spPr>
            <a:xfrm>
              <a:off x="604010" y="1190029"/>
              <a:ext cx="4479719" cy="1253712"/>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Methods</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Algorithm: Masked Regional Convolutional Neural Network</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Training dataset: Trash Annotations in Context</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Detection datasets: Mapillary and hand collected images</a:t>
              </a:r>
              <a:endParaRPr lang="en-US" sz="1000"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2EDF042C-B618-4936-AFF0-6473AE2DDE18}"/>
              </a:ext>
            </a:extLst>
          </p:cNvPr>
          <p:cNvGrpSpPr/>
          <p:nvPr/>
        </p:nvGrpSpPr>
        <p:grpSpPr>
          <a:xfrm>
            <a:off x="281423" y="1146285"/>
            <a:ext cx="3761510" cy="2059506"/>
            <a:chOff x="550845" y="1241472"/>
            <a:chExt cx="4647501" cy="1829690"/>
          </a:xfrm>
          <a:solidFill>
            <a:schemeClr val="bg1"/>
          </a:solidFill>
        </p:grpSpPr>
        <p:sp>
          <p:nvSpPr>
            <p:cNvPr id="39" name="Rectangle 38">
              <a:extLst>
                <a:ext uri="{FF2B5EF4-FFF2-40B4-BE49-F238E27FC236}">
                  <a16:creationId xmlns:a16="http://schemas.microsoft.com/office/drawing/2014/main" id="{EBFD9E04-2897-4044-8EE0-201B3D4A8D96}"/>
                </a:ext>
              </a:extLst>
            </p:cNvPr>
            <p:cNvSpPr/>
            <p:nvPr/>
          </p:nvSpPr>
          <p:spPr>
            <a:xfrm>
              <a:off x="550845" y="1241472"/>
              <a:ext cx="4647501" cy="1829690"/>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40" name="TextBox 39">
              <a:extLst>
                <a:ext uri="{FF2B5EF4-FFF2-40B4-BE49-F238E27FC236}">
                  <a16:creationId xmlns:a16="http://schemas.microsoft.com/office/drawing/2014/main" id="{539D53E4-22DE-4937-83A3-E09285152E50}"/>
                </a:ext>
              </a:extLst>
            </p:cNvPr>
            <p:cNvSpPr txBox="1"/>
            <p:nvPr/>
          </p:nvSpPr>
          <p:spPr>
            <a:xfrm>
              <a:off x="584324" y="1258994"/>
              <a:ext cx="4479721" cy="1790584"/>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Abstract</a:t>
              </a:r>
            </a:p>
            <a:p>
              <a:pPr>
                <a:lnSpc>
                  <a:spcPct val="115000"/>
                </a:lnSpc>
              </a:pPr>
              <a:r>
                <a:rPr lang="en-US" sz="1000" dirty="0">
                  <a:latin typeface="Times New Roman" panose="02020603050405020304" pitchFamily="18" charset="0"/>
                  <a:ea typeface="Times New Roman" panose="02020603050405020304" pitchFamily="18" charset="0"/>
                  <a:cs typeface="Arial" panose="020B0604020202020204" pitchFamily="34" charset="0"/>
                </a:rPr>
                <a:t>This study combines photo metadata and computer vision to quantify where uncollected litter is present. Images from the Trash Annotations in Context (TACO) dataset were used to teach an algorithm to detect 10 categories of garbage. Although it worked well with smartphone photos, it struggled when trying to process images from vehicle mounted cameras. However, increasing the variety of perspectives and backgrounds in the dataset will help it improve in unfamiliar situations. These data are plotted onto a map which, as accuracy improves, could be used for measuring waste management strategies and quantifying trends.</a:t>
              </a:r>
              <a:endParaRPr lang="en-US" sz="1000" dirty="0"/>
            </a:p>
          </p:txBody>
        </p:sp>
      </p:grpSp>
      <p:grpSp>
        <p:nvGrpSpPr>
          <p:cNvPr id="48" name="Group 47">
            <a:extLst>
              <a:ext uri="{FF2B5EF4-FFF2-40B4-BE49-F238E27FC236}">
                <a16:creationId xmlns:a16="http://schemas.microsoft.com/office/drawing/2014/main" id="{E2624D75-47AB-48AA-AD1B-1ACB6245D97E}"/>
              </a:ext>
            </a:extLst>
          </p:cNvPr>
          <p:cNvGrpSpPr/>
          <p:nvPr/>
        </p:nvGrpSpPr>
        <p:grpSpPr>
          <a:xfrm>
            <a:off x="7912954" y="2938251"/>
            <a:ext cx="3893078" cy="989320"/>
            <a:chOff x="536895" y="1115737"/>
            <a:chExt cx="4647501" cy="1649682"/>
          </a:xfrm>
          <a:solidFill>
            <a:schemeClr val="bg1"/>
          </a:solidFill>
        </p:grpSpPr>
        <p:sp>
          <p:nvSpPr>
            <p:cNvPr id="49" name="Rectangle 48">
              <a:extLst>
                <a:ext uri="{FF2B5EF4-FFF2-40B4-BE49-F238E27FC236}">
                  <a16:creationId xmlns:a16="http://schemas.microsoft.com/office/drawing/2014/main" id="{2ECD1BD8-8D53-4310-92AC-AE2D69B791EB}"/>
                </a:ext>
              </a:extLst>
            </p:cNvPr>
            <p:cNvSpPr/>
            <p:nvPr/>
          </p:nvSpPr>
          <p:spPr>
            <a:xfrm>
              <a:off x="536895" y="1115737"/>
              <a:ext cx="4647501" cy="1649682"/>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50" name="TextBox 49">
              <a:extLst>
                <a:ext uri="{FF2B5EF4-FFF2-40B4-BE49-F238E27FC236}">
                  <a16:creationId xmlns:a16="http://schemas.microsoft.com/office/drawing/2014/main" id="{29798090-3F3D-4F8E-AB23-E7581DF2E0F7}"/>
                </a:ext>
              </a:extLst>
            </p:cNvPr>
            <p:cNvSpPr txBox="1"/>
            <p:nvPr/>
          </p:nvSpPr>
          <p:spPr>
            <a:xfrm>
              <a:off x="604007" y="1190030"/>
              <a:ext cx="4479720" cy="1290201"/>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Challenges</a:t>
              </a:r>
              <a:endParaRPr lang="en-US" sz="1000" dirty="0">
                <a:latin typeface="Times New Roman" panose="02020603050405020304" pitchFamily="18" charset="0"/>
                <a:cs typeface="Times New Roman" panose="02020603050405020304" pitchFamily="18" charset="0"/>
              </a:endParaRP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Mask-RCNN can’t translate to a new perspective</a:t>
              </a: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Low quality images cause noise</a:t>
              </a: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New backgrounds causing lots of false positives</a:t>
              </a:r>
            </a:p>
          </p:txBody>
        </p:sp>
      </p:grpSp>
      <p:grpSp>
        <p:nvGrpSpPr>
          <p:cNvPr id="51" name="Group 50">
            <a:extLst>
              <a:ext uri="{FF2B5EF4-FFF2-40B4-BE49-F238E27FC236}">
                <a16:creationId xmlns:a16="http://schemas.microsoft.com/office/drawing/2014/main" id="{A0B131DE-3481-4F3B-A54A-91292543CD57}"/>
              </a:ext>
            </a:extLst>
          </p:cNvPr>
          <p:cNvGrpSpPr/>
          <p:nvPr/>
        </p:nvGrpSpPr>
        <p:grpSpPr>
          <a:xfrm>
            <a:off x="7912956" y="5373580"/>
            <a:ext cx="3893077" cy="1218790"/>
            <a:chOff x="536895" y="1115737"/>
            <a:chExt cx="4647501" cy="1649682"/>
          </a:xfrm>
          <a:solidFill>
            <a:schemeClr val="bg1"/>
          </a:solidFill>
        </p:grpSpPr>
        <p:sp>
          <p:nvSpPr>
            <p:cNvPr id="52" name="Rectangle 51">
              <a:extLst>
                <a:ext uri="{FF2B5EF4-FFF2-40B4-BE49-F238E27FC236}">
                  <a16:creationId xmlns:a16="http://schemas.microsoft.com/office/drawing/2014/main" id="{C2108131-C5EA-48E4-A1A9-FF010ADB002C}"/>
                </a:ext>
              </a:extLst>
            </p:cNvPr>
            <p:cNvSpPr/>
            <p:nvPr/>
          </p:nvSpPr>
          <p:spPr>
            <a:xfrm>
              <a:off x="536895" y="1115737"/>
              <a:ext cx="4647501" cy="1649682"/>
            </a:xfrm>
            <a:prstGeom prst="rect">
              <a:avLst/>
            </a:prstGeom>
            <a:grp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53" name="TextBox 52">
              <a:extLst>
                <a:ext uri="{FF2B5EF4-FFF2-40B4-BE49-F238E27FC236}">
                  <a16:creationId xmlns:a16="http://schemas.microsoft.com/office/drawing/2014/main" id="{3227955B-5474-4FE4-A50A-194F5B910FDD}"/>
                </a:ext>
              </a:extLst>
            </p:cNvPr>
            <p:cNvSpPr txBox="1"/>
            <p:nvPr/>
          </p:nvSpPr>
          <p:spPr>
            <a:xfrm>
              <a:off x="604008" y="1235818"/>
              <a:ext cx="4479720" cy="1526362"/>
            </a:xfrm>
            <a:prstGeom prst="rect">
              <a:avLst/>
            </a:prstGeom>
            <a:grpFill/>
            <a:ln>
              <a:noFill/>
            </a:ln>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Conclusion</a:t>
              </a: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For car mounted camera detection many more images are needed</a:t>
              </a: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Detection works on smart phone images and can be used in clean up strategies today</a:t>
              </a:r>
            </a:p>
            <a:p>
              <a:pPr marL="171450" indent="-171450">
                <a:lnSpc>
                  <a:spcPct val="115000"/>
                </a:lnSpc>
                <a:buFontTx/>
                <a:buChar char="-"/>
              </a:pPr>
              <a:r>
                <a:rPr lang="en-US" sz="1000" dirty="0">
                  <a:latin typeface="Times New Roman" panose="02020603050405020304" pitchFamily="18" charset="0"/>
                  <a:cs typeface="Times New Roman" panose="02020603050405020304" pitchFamily="18" charset="0"/>
                </a:rPr>
                <a:t>References available upon request from julianhernandez@csus.edu</a:t>
              </a:r>
            </a:p>
          </p:txBody>
        </p:sp>
      </p:grpSp>
      <p:grpSp>
        <p:nvGrpSpPr>
          <p:cNvPr id="35" name="Group 34">
            <a:extLst>
              <a:ext uri="{FF2B5EF4-FFF2-40B4-BE49-F238E27FC236}">
                <a16:creationId xmlns:a16="http://schemas.microsoft.com/office/drawing/2014/main" id="{2F27EBAC-5858-4F6D-B88A-76AE735DC88C}"/>
              </a:ext>
            </a:extLst>
          </p:cNvPr>
          <p:cNvGrpSpPr/>
          <p:nvPr/>
        </p:nvGrpSpPr>
        <p:grpSpPr>
          <a:xfrm>
            <a:off x="274805" y="3292531"/>
            <a:ext cx="3774742" cy="1358574"/>
            <a:chOff x="536895" y="1115737"/>
            <a:chExt cx="4647501" cy="1649682"/>
          </a:xfrm>
          <a:solidFill>
            <a:schemeClr val="bg1"/>
          </a:solidFill>
        </p:grpSpPr>
        <p:sp>
          <p:nvSpPr>
            <p:cNvPr id="36" name="Rectangle 35">
              <a:extLst>
                <a:ext uri="{FF2B5EF4-FFF2-40B4-BE49-F238E27FC236}">
                  <a16:creationId xmlns:a16="http://schemas.microsoft.com/office/drawing/2014/main" id="{D69B4F73-8C16-432C-9361-8A6FC1A81026}"/>
                </a:ext>
              </a:extLst>
            </p:cNvPr>
            <p:cNvSpPr/>
            <p:nvPr/>
          </p:nvSpPr>
          <p:spPr>
            <a:xfrm>
              <a:off x="536895" y="1115737"/>
              <a:ext cx="4647501" cy="1649682"/>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37" name="TextBox 36">
              <a:extLst>
                <a:ext uri="{FF2B5EF4-FFF2-40B4-BE49-F238E27FC236}">
                  <a16:creationId xmlns:a16="http://schemas.microsoft.com/office/drawing/2014/main" id="{E66EF701-2E13-491C-80A0-7AAFE5BFB9ED}"/>
                </a:ext>
              </a:extLst>
            </p:cNvPr>
            <p:cNvSpPr txBox="1"/>
            <p:nvPr/>
          </p:nvSpPr>
          <p:spPr>
            <a:xfrm>
              <a:off x="673760" y="1131520"/>
              <a:ext cx="4479722" cy="1584207"/>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Introduction</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Waste production is doubling every decade</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Only 10% of plastic is recycled</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270 species are harmed or killed by waste pollution</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Globally costs over $200 billion a year</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Waste produces 5% of global GHG emissions</a:t>
              </a:r>
            </a:p>
            <a:p>
              <a:pPr marL="171450" indent="-171450">
                <a:lnSpc>
                  <a:spcPct val="115000"/>
                </a:lnSpc>
                <a:buFontTx/>
                <a:buChar char="-"/>
              </a:pPr>
              <a:r>
                <a:rPr lang="en-US" sz="1000" dirty="0">
                  <a:latin typeface="Times New Roman" panose="02020603050405020304" pitchFamily="18" charset="0"/>
                  <a:cs typeface="Arial" panose="020B0604020202020204" pitchFamily="34" charset="0"/>
                </a:rPr>
                <a:t>80% of marine waste originates on land</a:t>
              </a:r>
              <a:endParaRPr lang="en-US" sz="1000" dirty="0">
                <a:latin typeface="Times New Roman" panose="02020603050405020304" pitchFamily="18" charset="0"/>
                <a:cs typeface="Times New Roman" panose="02020603050405020304" pitchFamily="18" charset="0"/>
              </a:endParaRPr>
            </a:p>
          </p:txBody>
        </p:sp>
      </p:grpSp>
      <p:pic>
        <p:nvPicPr>
          <p:cNvPr id="3" name="Picture 2" descr="Logo, company name&#10;&#10;Description automatically generated">
            <a:extLst>
              <a:ext uri="{FF2B5EF4-FFF2-40B4-BE49-F238E27FC236}">
                <a16:creationId xmlns:a16="http://schemas.microsoft.com/office/drawing/2014/main" id="{A60AC9BC-9FD7-427F-A13B-FC0BB4888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21" y="273603"/>
            <a:ext cx="772920" cy="687379"/>
          </a:xfrm>
          <a:prstGeom prst="rect">
            <a:avLst/>
          </a:prstGeom>
          <a:ln w="6350">
            <a:solidFill>
              <a:schemeClr val="accent6"/>
            </a:solidFill>
          </a:ln>
        </p:spPr>
      </p:pic>
      <p:sp>
        <p:nvSpPr>
          <p:cNvPr id="2" name="TextBox 1">
            <a:extLst>
              <a:ext uri="{FF2B5EF4-FFF2-40B4-BE49-F238E27FC236}">
                <a16:creationId xmlns:a16="http://schemas.microsoft.com/office/drawing/2014/main" id="{35A7652C-0740-4120-92BB-E58B5902DD94}"/>
              </a:ext>
            </a:extLst>
          </p:cNvPr>
          <p:cNvSpPr txBox="1"/>
          <p:nvPr/>
        </p:nvSpPr>
        <p:spPr>
          <a:xfrm>
            <a:off x="2869461" y="184473"/>
            <a:ext cx="6308521" cy="923330"/>
          </a:xfrm>
          <a:prstGeom prst="rect">
            <a:avLst/>
          </a:prstGeom>
          <a:noFill/>
        </p:spPr>
        <p:txBody>
          <a:bodyPr wrap="square" rtlCol="0">
            <a:spAutoFit/>
          </a:bodyPr>
          <a:lstStyle/>
          <a:p>
            <a:pPr algn="ctr"/>
            <a:r>
              <a:rPr lang="en-US" b="1" dirty="0">
                <a:latin typeface="Times New Roman" panose="02020603050405020304" pitchFamily="18" charset="0"/>
                <a:ea typeface="Times New Roman" panose="02020603050405020304" pitchFamily="18" charset="0"/>
                <a:cs typeface="Arial" panose="020B0604020202020204" pitchFamily="34" charset="0"/>
              </a:rPr>
              <a:t>Searching for Uncollected Litter with Computer Vision</a:t>
            </a:r>
          </a:p>
          <a:p>
            <a:pPr algn="ctr"/>
            <a:r>
              <a:rPr lang="en-US" sz="1200" b="1" dirty="0">
                <a:latin typeface="Times New Roman" panose="02020603050405020304" pitchFamily="18" charset="0"/>
                <a:ea typeface="Calibri" panose="020F0502020204030204" pitchFamily="34" charset="0"/>
                <a:cs typeface="Arial" panose="020B0604020202020204" pitchFamily="34" charset="0"/>
              </a:rPr>
              <a:t>Julian Hernandez </a:t>
            </a:r>
          </a:p>
          <a:p>
            <a:pPr algn="ctr"/>
            <a:r>
              <a:rPr lang="en-US" sz="1200" b="1" dirty="0">
                <a:latin typeface="Times New Roman" panose="02020603050405020304" pitchFamily="18" charset="0"/>
                <a:ea typeface="Calibri" panose="020F0502020204030204" pitchFamily="34" charset="0"/>
                <a:cs typeface="Arial" panose="020B0604020202020204" pitchFamily="34" charset="0"/>
              </a:rPr>
              <a:t>Faculty Mentor: Dr. Fitzgerald </a:t>
            </a:r>
          </a:p>
          <a:p>
            <a:pPr algn="ctr"/>
            <a:r>
              <a:rPr lang="en-US" sz="1200" b="1" dirty="0">
                <a:latin typeface="Times New Roman" panose="02020603050405020304" pitchFamily="18" charset="0"/>
                <a:ea typeface="Calibri" panose="020F0502020204030204" pitchFamily="34" charset="0"/>
                <a:cs typeface="Arial" panose="020B0604020202020204" pitchFamily="34" charset="0"/>
              </a:rPr>
              <a:t>California State University, Sacramento</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CA5370C6-462E-4437-BC2A-AE753BA3D631}"/>
              </a:ext>
            </a:extLst>
          </p:cNvPr>
          <p:cNvGrpSpPr/>
          <p:nvPr/>
        </p:nvGrpSpPr>
        <p:grpSpPr>
          <a:xfrm>
            <a:off x="4896730" y="1137536"/>
            <a:ext cx="1953419" cy="1899576"/>
            <a:chOff x="612396" y="2693372"/>
            <a:chExt cx="1800579" cy="1850172"/>
          </a:xfrm>
        </p:grpSpPr>
        <p:grpSp>
          <p:nvGrpSpPr>
            <p:cNvPr id="22" name="Group 21">
              <a:extLst>
                <a:ext uri="{FF2B5EF4-FFF2-40B4-BE49-F238E27FC236}">
                  <a16:creationId xmlns:a16="http://schemas.microsoft.com/office/drawing/2014/main" id="{EF271B81-76B9-4A45-94D3-37FA0AF1A097}"/>
                </a:ext>
              </a:extLst>
            </p:cNvPr>
            <p:cNvGrpSpPr/>
            <p:nvPr/>
          </p:nvGrpSpPr>
          <p:grpSpPr>
            <a:xfrm>
              <a:off x="612396" y="2693372"/>
              <a:ext cx="1800579" cy="1850172"/>
              <a:chOff x="536895" y="1115737"/>
              <a:chExt cx="4647501" cy="3108620"/>
            </a:xfrm>
          </p:grpSpPr>
          <p:sp>
            <p:nvSpPr>
              <p:cNvPr id="24" name="Rectangle 23">
                <a:extLst>
                  <a:ext uri="{FF2B5EF4-FFF2-40B4-BE49-F238E27FC236}">
                    <a16:creationId xmlns:a16="http://schemas.microsoft.com/office/drawing/2014/main" id="{70E7AC49-B430-41A0-BD3A-1436BF9D2D09}"/>
                  </a:ext>
                </a:extLst>
              </p:cNvPr>
              <p:cNvSpPr/>
              <p:nvPr/>
            </p:nvSpPr>
            <p:spPr>
              <a:xfrm>
                <a:off x="536895" y="1115737"/>
                <a:ext cx="4647501" cy="3108620"/>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dirty="0"/>
              </a:p>
            </p:txBody>
          </p:sp>
          <p:sp>
            <p:nvSpPr>
              <p:cNvPr id="25" name="TextBox 24">
                <a:extLst>
                  <a:ext uri="{FF2B5EF4-FFF2-40B4-BE49-F238E27FC236}">
                    <a16:creationId xmlns:a16="http://schemas.microsoft.com/office/drawing/2014/main" id="{4277C4D5-0247-4D23-B10D-04DCFD6C43B9}"/>
                  </a:ext>
                </a:extLst>
              </p:cNvPr>
              <p:cNvSpPr txBox="1"/>
              <p:nvPr/>
            </p:nvSpPr>
            <p:spPr>
              <a:xfrm>
                <a:off x="604006" y="1190030"/>
                <a:ext cx="4479722" cy="671877"/>
              </a:xfrm>
              <a:prstGeom prst="rect">
                <a:avLst/>
              </a:prstGeom>
              <a:no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Trash Annotations in Context (TACO)</a:t>
                </a:r>
              </a:p>
            </p:txBody>
          </p:sp>
        </p:grpSp>
        <p:pic>
          <p:nvPicPr>
            <p:cNvPr id="23" name="Picture 22" descr="A picture containing ground, outdoor, accessory, clothes&#10;&#10;Description automatically generated">
              <a:extLst>
                <a:ext uri="{FF2B5EF4-FFF2-40B4-BE49-F238E27FC236}">
                  <a16:creationId xmlns:a16="http://schemas.microsoft.com/office/drawing/2014/main" id="{2D42E2E9-B4AE-4A3D-8D86-0F20F773B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24" y="3131655"/>
              <a:ext cx="994522" cy="1326028"/>
            </a:xfrm>
            <a:prstGeom prst="rect">
              <a:avLst/>
            </a:prstGeom>
            <a:ln w="6350">
              <a:solidFill>
                <a:schemeClr val="accent6"/>
              </a:solidFill>
            </a:ln>
          </p:spPr>
        </p:pic>
      </p:grpSp>
      <p:grpSp>
        <p:nvGrpSpPr>
          <p:cNvPr id="29" name="Group 28">
            <a:extLst>
              <a:ext uri="{FF2B5EF4-FFF2-40B4-BE49-F238E27FC236}">
                <a16:creationId xmlns:a16="http://schemas.microsoft.com/office/drawing/2014/main" id="{D3BEA1B1-2D0A-44F5-8305-0B6C6F866FD2}"/>
              </a:ext>
            </a:extLst>
          </p:cNvPr>
          <p:cNvGrpSpPr/>
          <p:nvPr/>
        </p:nvGrpSpPr>
        <p:grpSpPr>
          <a:xfrm>
            <a:off x="5195647" y="3429002"/>
            <a:ext cx="1393498" cy="800485"/>
            <a:chOff x="536895" y="1115737"/>
            <a:chExt cx="4647501" cy="2864414"/>
          </a:xfrm>
          <a:solidFill>
            <a:schemeClr val="bg1"/>
          </a:solidFill>
        </p:grpSpPr>
        <p:sp>
          <p:nvSpPr>
            <p:cNvPr id="30" name="Rectangle 29">
              <a:extLst>
                <a:ext uri="{FF2B5EF4-FFF2-40B4-BE49-F238E27FC236}">
                  <a16:creationId xmlns:a16="http://schemas.microsoft.com/office/drawing/2014/main" id="{AED8F775-13B5-4999-8E7E-70796DA36F70}"/>
                </a:ext>
              </a:extLst>
            </p:cNvPr>
            <p:cNvSpPr/>
            <p:nvPr/>
          </p:nvSpPr>
          <p:spPr>
            <a:xfrm>
              <a:off x="536895" y="1115737"/>
              <a:ext cx="4647501" cy="2864414"/>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31" name="TextBox 30">
              <a:extLst>
                <a:ext uri="{FF2B5EF4-FFF2-40B4-BE49-F238E27FC236}">
                  <a16:creationId xmlns:a16="http://schemas.microsoft.com/office/drawing/2014/main" id="{37EEC459-5202-4DB3-82F4-4AC4DB81ECF1}"/>
                </a:ext>
              </a:extLst>
            </p:cNvPr>
            <p:cNvSpPr txBox="1"/>
            <p:nvPr/>
          </p:nvSpPr>
          <p:spPr>
            <a:xfrm>
              <a:off x="604008" y="1190031"/>
              <a:ext cx="4479720" cy="2647559"/>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Masked Regional Convolutional Neural Network (Mask R-CNN)</a:t>
              </a:r>
            </a:p>
          </p:txBody>
        </p:sp>
      </p:grpSp>
      <p:grpSp>
        <p:nvGrpSpPr>
          <p:cNvPr id="11" name="Group 10">
            <a:extLst>
              <a:ext uri="{FF2B5EF4-FFF2-40B4-BE49-F238E27FC236}">
                <a16:creationId xmlns:a16="http://schemas.microsoft.com/office/drawing/2014/main" id="{3DDAC6ED-6BD8-4DE3-B5F6-4E17581FE458}"/>
              </a:ext>
            </a:extLst>
          </p:cNvPr>
          <p:cNvGrpSpPr/>
          <p:nvPr/>
        </p:nvGrpSpPr>
        <p:grpSpPr>
          <a:xfrm>
            <a:off x="6023720" y="4919880"/>
            <a:ext cx="1568230" cy="1663900"/>
            <a:chOff x="5957509" y="5011668"/>
            <a:chExt cx="1176882" cy="1267907"/>
          </a:xfrm>
          <a:solidFill>
            <a:schemeClr val="bg1"/>
          </a:solidFill>
        </p:grpSpPr>
        <p:grpSp>
          <p:nvGrpSpPr>
            <p:cNvPr id="32" name="Group 31">
              <a:extLst>
                <a:ext uri="{FF2B5EF4-FFF2-40B4-BE49-F238E27FC236}">
                  <a16:creationId xmlns:a16="http://schemas.microsoft.com/office/drawing/2014/main" id="{5B4EF994-36CB-4D43-BFDC-032C1C30A598}"/>
                </a:ext>
              </a:extLst>
            </p:cNvPr>
            <p:cNvGrpSpPr/>
            <p:nvPr/>
          </p:nvGrpSpPr>
          <p:grpSpPr>
            <a:xfrm>
              <a:off x="5957509" y="5011668"/>
              <a:ext cx="1176882" cy="1267907"/>
              <a:chOff x="536895" y="1115737"/>
              <a:chExt cx="4647501" cy="3544024"/>
            </a:xfrm>
            <a:grpFill/>
          </p:grpSpPr>
          <p:sp>
            <p:nvSpPr>
              <p:cNvPr id="33" name="Rectangle 32">
                <a:extLst>
                  <a:ext uri="{FF2B5EF4-FFF2-40B4-BE49-F238E27FC236}">
                    <a16:creationId xmlns:a16="http://schemas.microsoft.com/office/drawing/2014/main" id="{8DB49B24-DA29-4F72-B92C-8816D02E6493}"/>
                  </a:ext>
                </a:extLst>
              </p:cNvPr>
              <p:cNvSpPr/>
              <p:nvPr/>
            </p:nvSpPr>
            <p:spPr>
              <a:xfrm>
                <a:off x="536895" y="1115737"/>
                <a:ext cx="4647501" cy="3544024"/>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34" name="TextBox 33">
                <a:extLst>
                  <a:ext uri="{FF2B5EF4-FFF2-40B4-BE49-F238E27FC236}">
                    <a16:creationId xmlns:a16="http://schemas.microsoft.com/office/drawing/2014/main" id="{6E94C94C-4C4D-4362-ABBD-EA6DB807AE4D}"/>
                  </a:ext>
                </a:extLst>
              </p:cNvPr>
              <p:cNvSpPr txBox="1"/>
              <p:nvPr/>
            </p:nvSpPr>
            <p:spPr>
              <a:xfrm>
                <a:off x="604007" y="1190028"/>
                <a:ext cx="4479721" cy="530040"/>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Mapillary</a:t>
                </a:r>
                <a:endParaRPr lang="en-US" sz="1000" dirty="0"/>
              </a:p>
            </p:txBody>
          </p:sp>
        </p:grpSp>
        <p:pic>
          <p:nvPicPr>
            <p:cNvPr id="41" name="Picture 40" descr="A picture containing text, sky, train, outdoor&#10;&#10;Description automatically generated">
              <a:extLst>
                <a:ext uri="{FF2B5EF4-FFF2-40B4-BE49-F238E27FC236}">
                  <a16:creationId xmlns:a16="http://schemas.microsoft.com/office/drawing/2014/main" id="{01302E15-4776-4AA3-8CDE-B8A0D0FA5425}"/>
                </a:ext>
              </a:extLst>
            </p:cNvPr>
            <p:cNvPicPr>
              <a:picLocks noChangeAspect="1"/>
            </p:cNvPicPr>
            <p:nvPr/>
          </p:nvPicPr>
          <p:blipFill rotWithShape="1">
            <a:blip r:embed="rId4">
              <a:extLst>
                <a:ext uri="{28A0092B-C50C-407E-A947-70E740481C1C}">
                  <a14:useLocalDpi xmlns:a14="http://schemas.microsoft.com/office/drawing/2010/main" val="0"/>
                </a:ext>
              </a:extLst>
            </a:blip>
            <a:srcRect l="48826"/>
            <a:stretch/>
          </p:blipFill>
          <p:spPr>
            <a:xfrm>
              <a:off x="6071383" y="5269895"/>
              <a:ext cx="940636" cy="920694"/>
            </a:xfrm>
            <a:prstGeom prst="rect">
              <a:avLst/>
            </a:prstGeom>
            <a:grpFill/>
            <a:ln w="6350">
              <a:solidFill>
                <a:schemeClr val="accent6"/>
              </a:solidFill>
            </a:ln>
          </p:spPr>
        </p:pic>
      </p:grpSp>
      <p:cxnSp>
        <p:nvCxnSpPr>
          <p:cNvPr id="42" name="Straight Arrow Connector 41">
            <a:extLst>
              <a:ext uri="{FF2B5EF4-FFF2-40B4-BE49-F238E27FC236}">
                <a16:creationId xmlns:a16="http://schemas.microsoft.com/office/drawing/2014/main" id="{9B8475C0-E08B-431D-928A-6EC9EA5FFDFA}"/>
              </a:ext>
            </a:extLst>
          </p:cNvPr>
          <p:cNvCxnSpPr>
            <a:cxnSpLocks/>
            <a:stCxn id="24" idx="2"/>
            <a:endCxn id="31" idx="0"/>
          </p:cNvCxnSpPr>
          <p:nvPr/>
        </p:nvCxnSpPr>
        <p:spPr>
          <a:xfrm>
            <a:off x="5873438" y="3037112"/>
            <a:ext cx="13928" cy="4126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A294CDC0-7A67-4977-98C2-B5EEB233F3F0}"/>
              </a:ext>
            </a:extLst>
          </p:cNvPr>
          <p:cNvCxnSpPr>
            <a:cxnSpLocks/>
            <a:stCxn id="30" idx="2"/>
            <a:endCxn id="33" idx="0"/>
          </p:cNvCxnSpPr>
          <p:nvPr/>
        </p:nvCxnSpPr>
        <p:spPr>
          <a:xfrm>
            <a:off x="5892398" y="4229487"/>
            <a:ext cx="915439" cy="6903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4" name="Group 43">
            <a:extLst>
              <a:ext uri="{FF2B5EF4-FFF2-40B4-BE49-F238E27FC236}">
                <a16:creationId xmlns:a16="http://schemas.microsoft.com/office/drawing/2014/main" id="{62AA3A30-C6EC-4B49-902D-680C2CF731FF}"/>
              </a:ext>
            </a:extLst>
          </p:cNvPr>
          <p:cNvGrpSpPr/>
          <p:nvPr/>
        </p:nvGrpSpPr>
        <p:grpSpPr>
          <a:xfrm>
            <a:off x="4297143" y="4919882"/>
            <a:ext cx="1568230" cy="1651649"/>
            <a:chOff x="6138318" y="4570831"/>
            <a:chExt cx="1176882" cy="1267907"/>
          </a:xfrm>
          <a:solidFill>
            <a:schemeClr val="bg1"/>
          </a:solidFill>
        </p:grpSpPr>
        <p:grpSp>
          <p:nvGrpSpPr>
            <p:cNvPr id="45" name="Group 44">
              <a:extLst>
                <a:ext uri="{FF2B5EF4-FFF2-40B4-BE49-F238E27FC236}">
                  <a16:creationId xmlns:a16="http://schemas.microsoft.com/office/drawing/2014/main" id="{BD285D66-2E76-4EDA-9E37-5463B9F6AD92}"/>
                </a:ext>
              </a:extLst>
            </p:cNvPr>
            <p:cNvGrpSpPr/>
            <p:nvPr/>
          </p:nvGrpSpPr>
          <p:grpSpPr>
            <a:xfrm>
              <a:off x="6138318" y="4570831"/>
              <a:ext cx="1176882" cy="1267907"/>
              <a:chOff x="536893" y="1328836"/>
              <a:chExt cx="4647501" cy="2928314"/>
            </a:xfrm>
            <a:grpFill/>
          </p:grpSpPr>
          <p:sp>
            <p:nvSpPr>
              <p:cNvPr id="47" name="Rectangle 46">
                <a:extLst>
                  <a:ext uri="{FF2B5EF4-FFF2-40B4-BE49-F238E27FC236}">
                    <a16:creationId xmlns:a16="http://schemas.microsoft.com/office/drawing/2014/main" id="{AE0167DB-21C3-46D9-985C-2CEBC88D16DB}"/>
                  </a:ext>
                </a:extLst>
              </p:cNvPr>
              <p:cNvSpPr/>
              <p:nvPr/>
            </p:nvSpPr>
            <p:spPr>
              <a:xfrm>
                <a:off x="536893" y="1328836"/>
                <a:ext cx="4647501" cy="2928314"/>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dirty="0"/>
              </a:p>
            </p:txBody>
          </p:sp>
          <p:sp>
            <p:nvSpPr>
              <p:cNvPr id="54" name="TextBox 53">
                <a:extLst>
                  <a:ext uri="{FF2B5EF4-FFF2-40B4-BE49-F238E27FC236}">
                    <a16:creationId xmlns:a16="http://schemas.microsoft.com/office/drawing/2014/main" id="{14150AC8-ED6A-4E7F-8163-258665288229}"/>
                  </a:ext>
                </a:extLst>
              </p:cNvPr>
              <p:cNvSpPr txBox="1"/>
              <p:nvPr/>
            </p:nvSpPr>
            <p:spPr>
              <a:xfrm>
                <a:off x="685686" y="1433530"/>
                <a:ext cx="4479721" cy="441204"/>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Clean Up</a:t>
                </a:r>
                <a:endParaRPr lang="en-US" sz="1000" dirty="0"/>
              </a:p>
            </p:txBody>
          </p:sp>
        </p:grpSp>
        <p:pic>
          <p:nvPicPr>
            <p:cNvPr id="46" name="Picture 45" descr="A picture containing icon&#10;&#10;Description automatically generated">
              <a:extLst>
                <a:ext uri="{FF2B5EF4-FFF2-40B4-BE49-F238E27FC236}">
                  <a16:creationId xmlns:a16="http://schemas.microsoft.com/office/drawing/2014/main" id="{619DDDC2-7331-426D-8E38-ED9CB569ECAC}"/>
                </a:ext>
              </a:extLst>
            </p:cNvPr>
            <p:cNvPicPr>
              <a:picLocks noChangeAspect="1"/>
            </p:cNvPicPr>
            <p:nvPr/>
          </p:nvPicPr>
          <p:blipFill rotWithShape="1">
            <a:blip r:embed="rId5">
              <a:extLst>
                <a:ext uri="{28A0092B-C50C-407E-A947-70E740481C1C}">
                  <a14:useLocalDpi xmlns:a14="http://schemas.microsoft.com/office/drawing/2010/main" val="0"/>
                </a:ext>
              </a:extLst>
            </a:blip>
            <a:srcRect l="41899" t="40928" r="37175" b="37646"/>
            <a:stretch/>
          </p:blipFill>
          <p:spPr>
            <a:xfrm>
              <a:off x="6286829" y="4808686"/>
              <a:ext cx="912730" cy="934463"/>
            </a:xfrm>
            <a:prstGeom prst="rect">
              <a:avLst/>
            </a:prstGeom>
            <a:grpFill/>
            <a:ln w="6350">
              <a:solidFill>
                <a:schemeClr val="accent6"/>
              </a:solidFill>
            </a:ln>
          </p:spPr>
        </p:pic>
      </p:grpSp>
      <p:cxnSp>
        <p:nvCxnSpPr>
          <p:cNvPr id="55" name="Straight Arrow Connector 54">
            <a:extLst>
              <a:ext uri="{FF2B5EF4-FFF2-40B4-BE49-F238E27FC236}">
                <a16:creationId xmlns:a16="http://schemas.microsoft.com/office/drawing/2014/main" id="{5D0CA85F-B4BD-4E63-A671-2FE88FAEB9A3}"/>
              </a:ext>
            </a:extLst>
          </p:cNvPr>
          <p:cNvCxnSpPr>
            <a:cxnSpLocks/>
            <a:stCxn id="30" idx="2"/>
            <a:endCxn id="47" idx="0"/>
          </p:cNvCxnSpPr>
          <p:nvPr/>
        </p:nvCxnSpPr>
        <p:spPr>
          <a:xfrm flipH="1">
            <a:off x="5081258" y="4229487"/>
            <a:ext cx="811138" cy="6903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6" name="Group 55">
            <a:extLst>
              <a:ext uri="{FF2B5EF4-FFF2-40B4-BE49-F238E27FC236}">
                <a16:creationId xmlns:a16="http://schemas.microsoft.com/office/drawing/2014/main" id="{5CCC1576-262C-4AE3-9B87-0721EB2D6AB4}"/>
              </a:ext>
            </a:extLst>
          </p:cNvPr>
          <p:cNvGrpSpPr/>
          <p:nvPr/>
        </p:nvGrpSpPr>
        <p:grpSpPr>
          <a:xfrm>
            <a:off x="7912954" y="4003438"/>
            <a:ext cx="3893078" cy="1267907"/>
            <a:chOff x="536895" y="1115738"/>
            <a:chExt cx="4647501" cy="1548216"/>
          </a:xfrm>
          <a:solidFill>
            <a:schemeClr val="bg1"/>
          </a:solidFill>
        </p:grpSpPr>
        <p:sp>
          <p:nvSpPr>
            <p:cNvPr id="57" name="Rectangle 56">
              <a:extLst>
                <a:ext uri="{FF2B5EF4-FFF2-40B4-BE49-F238E27FC236}">
                  <a16:creationId xmlns:a16="http://schemas.microsoft.com/office/drawing/2014/main" id="{B106EE3C-A6FC-487F-AF25-1432F96F5F44}"/>
                </a:ext>
              </a:extLst>
            </p:cNvPr>
            <p:cNvSpPr/>
            <p:nvPr/>
          </p:nvSpPr>
          <p:spPr>
            <a:xfrm>
              <a:off x="536895" y="1115738"/>
              <a:ext cx="4647501" cy="1548216"/>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p:sp>
          <p:nvSpPr>
            <p:cNvPr id="58" name="TextBox 57">
              <a:extLst>
                <a:ext uri="{FF2B5EF4-FFF2-40B4-BE49-F238E27FC236}">
                  <a16:creationId xmlns:a16="http://schemas.microsoft.com/office/drawing/2014/main" id="{2E42D285-EF15-4AD1-B42D-4EFEDA36B75D}"/>
                </a:ext>
              </a:extLst>
            </p:cNvPr>
            <p:cNvSpPr txBox="1"/>
            <p:nvPr/>
          </p:nvSpPr>
          <p:spPr>
            <a:xfrm>
              <a:off x="604007" y="1190029"/>
              <a:ext cx="4479720" cy="1376989"/>
            </a:xfrm>
            <a:prstGeom prst="rect">
              <a:avLst/>
            </a:prstGeom>
            <a:grpFill/>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Future Work</a:t>
              </a:r>
            </a:p>
            <a:p>
              <a:pPr marL="171450" indent="-171450">
                <a:lnSpc>
                  <a:spcPct val="115000"/>
                </a:lnSpc>
                <a:buFontTx/>
                <a:buChar char="-"/>
              </a:pPr>
              <a:r>
                <a:rPr lang="en-US" sz="1000" dirty="0">
                  <a:latin typeface="Times New Roman" panose="02020603050405020304" pitchFamily="18" charset="0"/>
                  <a:ea typeface="Times New Roman" panose="02020603050405020304" pitchFamily="18" charset="0"/>
                  <a:cs typeface="Times New Roman" panose="02020603050405020304" pitchFamily="18" charset="0"/>
                </a:rPr>
                <a:t>Increase the size of the TACO dataset</a:t>
              </a:r>
            </a:p>
            <a:p>
              <a:pPr marL="628650" lvl="1" indent="-171450">
                <a:lnSpc>
                  <a:spcPct val="115000"/>
                </a:lnSpc>
                <a:buFontTx/>
                <a:buChar char="-"/>
              </a:pPr>
              <a:r>
                <a:rPr lang="en-US" sz="1000" dirty="0">
                  <a:latin typeface="Times New Roman" panose="02020603050405020304" pitchFamily="18" charset="0"/>
                  <a:ea typeface="Times New Roman" panose="02020603050405020304" pitchFamily="18" charset="0"/>
                  <a:cs typeface="Times New Roman" panose="02020603050405020304" pitchFamily="18" charset="0"/>
                </a:rPr>
                <a:t>Adding images, community annotations, new categories</a:t>
              </a:r>
            </a:p>
            <a:p>
              <a:pPr marL="171450" indent="-171450">
                <a:lnSpc>
                  <a:spcPct val="115000"/>
                </a:lnSpc>
                <a:buFontTx/>
                <a:buChar char="-"/>
              </a:pPr>
              <a:r>
                <a:rPr lang="en-US" sz="1000" dirty="0">
                  <a:latin typeface="Times New Roman" panose="02020603050405020304" pitchFamily="18" charset="0"/>
                  <a:ea typeface="Calibri" panose="020F0502020204030204" pitchFamily="34" charset="0"/>
                  <a:cs typeface="Times New Roman" panose="02020603050405020304" pitchFamily="18" charset="0"/>
                </a:rPr>
                <a:t>Continue training with images from new perspectives</a:t>
              </a:r>
            </a:p>
            <a:p>
              <a:pPr marL="628650" lvl="1" indent="-171450">
                <a:lnSpc>
                  <a:spcPct val="115000"/>
                </a:lnSpc>
                <a:buFontTx/>
                <a:buChar char="-"/>
              </a:pPr>
              <a:r>
                <a:rPr lang="en-US" sz="1000" dirty="0">
                  <a:latin typeface="Times New Roman" panose="02020603050405020304" pitchFamily="18" charset="0"/>
                  <a:ea typeface="Calibri" panose="020F0502020204030204" pitchFamily="34" charset="0"/>
                  <a:cs typeface="Times New Roman" panose="02020603050405020304" pitchFamily="18" charset="0"/>
                </a:rPr>
                <a:t>New perspectives, backgrounds, and devices</a:t>
              </a:r>
            </a:p>
            <a:p>
              <a:pPr marL="171450" indent="-171450">
                <a:lnSpc>
                  <a:spcPct val="115000"/>
                </a:lnSpc>
                <a:buFontTx/>
                <a:buChar char="-"/>
              </a:pPr>
              <a:r>
                <a:rPr lang="en-US" sz="1000" dirty="0">
                  <a:latin typeface="Times New Roman" panose="02020603050405020304" pitchFamily="18" charset="0"/>
                  <a:ea typeface="Calibri" panose="020F0502020204030204" pitchFamily="34" charset="0"/>
                  <a:cs typeface="Times New Roman" panose="02020603050405020304" pitchFamily="18" charset="0"/>
                </a:rPr>
                <a:t>Fix car mislabeling issue using new training images</a:t>
              </a:r>
              <a:endParaRPr lang="en-US" sz="1000" dirty="0">
                <a:latin typeface="Times New Roman" panose="02020603050405020304" pitchFamily="18" charset="0"/>
                <a:cs typeface="Times New Roman" panose="02020603050405020304" pitchFamily="18" charset="0"/>
              </a:endParaRPr>
            </a:p>
          </p:txBody>
        </p:sp>
      </p:grpSp>
      <p:sp>
        <p:nvSpPr>
          <p:cNvPr id="59" name="Rectangle 58">
            <a:extLst>
              <a:ext uri="{FF2B5EF4-FFF2-40B4-BE49-F238E27FC236}">
                <a16:creationId xmlns:a16="http://schemas.microsoft.com/office/drawing/2014/main" id="{BBF440CC-8CCA-4A4D-BD2A-008992DE79B8}"/>
              </a:ext>
            </a:extLst>
          </p:cNvPr>
          <p:cNvSpPr/>
          <p:nvPr/>
        </p:nvSpPr>
        <p:spPr>
          <a:xfrm>
            <a:off x="268190" y="4712223"/>
            <a:ext cx="3774742" cy="700463"/>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Research Question</a:t>
            </a:r>
          </a:p>
          <a:p>
            <a:pPr algn="ctr">
              <a:lnSpc>
                <a:spcPct val="115000"/>
              </a:lnSpc>
            </a:pPr>
            <a:r>
              <a:rPr lang="en-US" sz="1000" dirty="0">
                <a:latin typeface="Times New Roman" panose="02020603050405020304" pitchFamily="18" charset="0"/>
                <a:cs typeface="Arial" panose="020B0604020202020204" pitchFamily="34" charset="0"/>
              </a:rPr>
              <a:t>Can computer vision help identify new areas that need to be cleanup and measure how much waste is removed?</a:t>
            </a:r>
            <a:endParaRPr lang="en-US" sz="1000" dirty="0"/>
          </a:p>
        </p:txBody>
      </p:sp>
      <p:grpSp>
        <p:nvGrpSpPr>
          <p:cNvPr id="4" name="Group 3">
            <a:extLst>
              <a:ext uri="{FF2B5EF4-FFF2-40B4-BE49-F238E27FC236}">
                <a16:creationId xmlns:a16="http://schemas.microsoft.com/office/drawing/2014/main" id="{ACBF5543-E82F-464D-8269-D2A000EBE12E}"/>
              </a:ext>
            </a:extLst>
          </p:cNvPr>
          <p:cNvGrpSpPr/>
          <p:nvPr/>
        </p:nvGrpSpPr>
        <p:grpSpPr>
          <a:xfrm>
            <a:off x="7912954" y="1136384"/>
            <a:ext cx="3893078" cy="1720001"/>
            <a:chOff x="7898899" y="1137536"/>
            <a:chExt cx="3893078" cy="1541966"/>
          </a:xfrm>
          <a:solidFill>
            <a:schemeClr val="bg1"/>
          </a:solidFill>
        </p:grpSpPr>
        <p:sp>
          <p:nvSpPr>
            <p:cNvPr id="61" name="Rectangle 60">
              <a:extLst>
                <a:ext uri="{FF2B5EF4-FFF2-40B4-BE49-F238E27FC236}">
                  <a16:creationId xmlns:a16="http://schemas.microsoft.com/office/drawing/2014/main" id="{F29EDF3E-CDF1-4C7B-A5B0-10AA074C8DC6}"/>
                </a:ext>
              </a:extLst>
            </p:cNvPr>
            <p:cNvSpPr/>
            <p:nvPr/>
          </p:nvSpPr>
          <p:spPr>
            <a:xfrm>
              <a:off x="7898899" y="1137536"/>
              <a:ext cx="3893078" cy="1541966"/>
            </a:xfrm>
            <a:prstGeom prst="rect">
              <a:avLst/>
            </a:prstGeom>
            <a:grp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C52D4F4C-FA5A-408B-AC2F-48E4D0F19F79}"/>
                    </a:ext>
                  </a:extLst>
                </p:cNvPr>
                <p:cNvSpPr txBox="1"/>
                <p:nvPr/>
              </p:nvSpPr>
              <p:spPr>
                <a:xfrm>
                  <a:off x="7955117" y="1206977"/>
                  <a:ext cx="3752533" cy="1332057"/>
                </a:xfrm>
                <a:prstGeom prst="rect">
                  <a:avLst/>
                </a:prstGeom>
                <a:grpFill/>
                <a:ln>
                  <a:noFill/>
                </a:ln>
              </p:spPr>
              <p:txBody>
                <a:bodyPr wrap="square" rtlCol="0">
                  <a:spAutoFit/>
                </a:bodyPr>
                <a:lstStyle/>
                <a:p>
                  <a:pPr algn="ctr">
                    <a:lnSpc>
                      <a:spcPct val="107000"/>
                    </a:lnSpc>
                    <a:spcBef>
                      <a:spcPts val="3240"/>
                    </a:spcBef>
                  </a:pPr>
                  <a:r>
                    <a:rPr lang="en-US" sz="1000" b="1" kern="0" dirty="0">
                      <a:latin typeface="Times New Roman" panose="02020603050405020304" pitchFamily="18" charset="0"/>
                      <a:ea typeface="Yu Gothic Light" panose="020B0300000000000000" pitchFamily="34" charset="-128"/>
                      <a:cs typeface="Times New Roman" panose="02020603050405020304" pitchFamily="18" charset="0"/>
                    </a:rPr>
                    <a:t>Results</a:t>
                  </a:r>
                </a:p>
                <a:p>
                  <a:pPr>
                    <a:lnSpc>
                      <a:spcPct val="115000"/>
                    </a:lnSpc>
                  </a:pPr>
                  <a:r>
                    <a:rPr lang="en-US" sz="1000" dirty="0">
                      <a:latin typeface="Times New Roman" panose="02020603050405020304" pitchFamily="18" charset="0"/>
                      <a:cs typeface="Times New Roman" panose="02020603050405020304" pitchFamily="18" charset="0"/>
                    </a:rPr>
                    <a:t>Precision </a:t>
                  </a:r>
                  <a14:m>
                    <m:oMath xmlns:m="http://schemas.openxmlformats.org/officeDocument/2006/math">
                      <m:r>
                        <a:rPr lang="en-US" sz="1000">
                          <a:latin typeface="Cambria Math" panose="02040503050406030204" pitchFamily="18" charset="0"/>
                        </a:rPr>
                        <m:t>=</m:t>
                      </m:r>
                      <m:f>
                        <m:fPr>
                          <m:ctrlPr>
                            <a:rPr lang="en-US" sz="1000" i="1">
                              <a:latin typeface="Cambria Math" panose="02040503050406030204" pitchFamily="18" charset="0"/>
                            </a:rPr>
                          </m:ctrlPr>
                        </m:fPr>
                        <m:num>
                          <m:r>
                            <a:rPr lang="en-US" sz="1000">
                              <a:latin typeface="Cambria Math" panose="02040503050406030204" pitchFamily="18" charset="0"/>
                            </a:rPr>
                            <m:t>𝑇𝑟𝑢𝑒</m:t>
                          </m:r>
                          <m:r>
                            <a:rPr lang="en-US" sz="1000">
                              <a:latin typeface="Cambria Math" panose="02040503050406030204" pitchFamily="18" charset="0"/>
                            </a:rPr>
                            <m:t> </m:t>
                          </m:r>
                          <m:r>
                            <a:rPr lang="en-US" sz="1000">
                              <a:latin typeface="Cambria Math" panose="02040503050406030204" pitchFamily="18" charset="0"/>
                            </a:rPr>
                            <m:t>𝑃𝑜𝑠𝑖𝑡𝑖𝑣𝑒</m:t>
                          </m:r>
                        </m:num>
                        <m:den>
                          <m:r>
                            <a:rPr lang="en-US" sz="1000">
                              <a:latin typeface="Cambria Math" panose="02040503050406030204" pitchFamily="18" charset="0"/>
                            </a:rPr>
                            <m:t>𝑇𝑟𝑢𝑒</m:t>
                          </m:r>
                          <m:r>
                            <a:rPr lang="en-US" sz="1000">
                              <a:latin typeface="Cambria Math" panose="02040503050406030204" pitchFamily="18" charset="0"/>
                            </a:rPr>
                            <m:t> </m:t>
                          </m:r>
                          <m:r>
                            <a:rPr lang="en-US" sz="1000">
                              <a:latin typeface="Cambria Math" panose="02040503050406030204" pitchFamily="18" charset="0"/>
                            </a:rPr>
                            <m:t>𝑃𝑜𝑠𝑖𝑡𝑖𝑣𝑒</m:t>
                          </m:r>
                          <m:r>
                            <a:rPr lang="en-US" sz="1000">
                              <a:latin typeface="Cambria Math" panose="02040503050406030204" pitchFamily="18" charset="0"/>
                            </a:rPr>
                            <m:t> + </m:t>
                          </m:r>
                          <m:r>
                            <a:rPr lang="en-US" sz="1000">
                              <a:latin typeface="Cambria Math" panose="02040503050406030204" pitchFamily="18" charset="0"/>
                            </a:rPr>
                            <m:t>𝐹𝑎𝑙𝑠𝑒</m:t>
                          </m:r>
                          <m:r>
                            <a:rPr lang="en-US" sz="1000">
                              <a:latin typeface="Cambria Math" panose="02040503050406030204" pitchFamily="18" charset="0"/>
                            </a:rPr>
                            <m:t> </m:t>
                          </m:r>
                          <m:r>
                            <a:rPr lang="en-US" sz="1000">
                              <a:latin typeface="Cambria Math" panose="02040503050406030204" pitchFamily="18" charset="0"/>
                            </a:rPr>
                            <m:t>𝑃𝑜𝑠𝑖𝑡𝑖𝑣𝑒</m:t>
                          </m:r>
                        </m:den>
                      </m:f>
                    </m:oMath>
                  </a14:m>
                  <a:endParaRPr lang="en-US" sz="1000" dirty="0"/>
                </a:p>
                <a:p>
                  <a:pPr>
                    <a:lnSpc>
                      <a:spcPct val="115000"/>
                    </a:lnSpc>
                  </a:pPr>
                  <a:endParaRPr lang="en-US" sz="1000" dirty="0">
                    <a:latin typeface="Times New Roman" panose="02020603050405020304" pitchFamily="18" charset="0"/>
                    <a:cs typeface="Times New Roman" panose="02020603050405020304" pitchFamily="18" charset="0"/>
                  </a:endParaRPr>
                </a:p>
                <a:p>
                  <a:pPr>
                    <a:lnSpc>
                      <a:spcPct val="115000"/>
                    </a:lnSpc>
                  </a:pPr>
                  <a:r>
                    <a:rPr lang="en-US" sz="1000" dirty="0">
                      <a:latin typeface="Times New Roman" panose="02020603050405020304" pitchFamily="18" charset="0"/>
                      <a:cs typeface="Times New Roman" panose="02020603050405020304" pitchFamily="18" charset="0"/>
                    </a:rPr>
                    <a:t>Recall </a:t>
                  </a:r>
                  <a14:m>
                    <m:oMath xmlns:m="http://schemas.openxmlformats.org/officeDocument/2006/math">
                      <m:r>
                        <a:rPr lang="en-US" sz="1000">
                          <a:latin typeface="Cambria Math" panose="02040503050406030204" pitchFamily="18" charset="0"/>
                        </a:rPr>
                        <m:t>=</m:t>
                      </m:r>
                      <m:f>
                        <m:fPr>
                          <m:ctrlPr>
                            <a:rPr lang="en-US" sz="1000" i="1">
                              <a:latin typeface="Cambria Math" panose="02040503050406030204" pitchFamily="18" charset="0"/>
                            </a:rPr>
                          </m:ctrlPr>
                        </m:fPr>
                        <m:num>
                          <m:r>
                            <a:rPr lang="en-US" sz="1000">
                              <a:latin typeface="Cambria Math" panose="02040503050406030204" pitchFamily="18" charset="0"/>
                            </a:rPr>
                            <m:t>𝑇𝑟𝑢𝑒</m:t>
                          </m:r>
                          <m:r>
                            <a:rPr lang="en-US" sz="1000">
                              <a:latin typeface="Cambria Math" panose="02040503050406030204" pitchFamily="18" charset="0"/>
                            </a:rPr>
                            <m:t> </m:t>
                          </m:r>
                          <m:r>
                            <a:rPr lang="en-US" sz="1000">
                              <a:latin typeface="Cambria Math" panose="02040503050406030204" pitchFamily="18" charset="0"/>
                            </a:rPr>
                            <m:t>𝑃𝑜𝑠𝑖𝑡𝑖𝑣𝑒</m:t>
                          </m:r>
                        </m:num>
                        <m:den>
                          <m:r>
                            <a:rPr lang="en-US" sz="1000">
                              <a:latin typeface="Cambria Math" panose="02040503050406030204" pitchFamily="18" charset="0"/>
                            </a:rPr>
                            <m:t>𝑇𝑟𝑢𝑒</m:t>
                          </m:r>
                          <m:r>
                            <a:rPr lang="en-US" sz="1000">
                              <a:latin typeface="Cambria Math" panose="02040503050406030204" pitchFamily="18" charset="0"/>
                            </a:rPr>
                            <m:t> </m:t>
                          </m:r>
                          <m:r>
                            <a:rPr lang="en-US" sz="1000">
                              <a:latin typeface="Cambria Math" panose="02040503050406030204" pitchFamily="18" charset="0"/>
                            </a:rPr>
                            <m:t>𝑃𝑜𝑠𝑖𝑡𝑖𝑣𝑒</m:t>
                          </m:r>
                          <m:r>
                            <a:rPr lang="en-US" sz="1000">
                              <a:latin typeface="Cambria Math" panose="02040503050406030204" pitchFamily="18" charset="0"/>
                            </a:rPr>
                            <m:t> + </m:t>
                          </m:r>
                          <m:r>
                            <a:rPr lang="en-US" sz="1000">
                              <a:latin typeface="Cambria Math" panose="02040503050406030204" pitchFamily="18" charset="0"/>
                            </a:rPr>
                            <m:t>𝐹𝑎𝑙𝑠𝑒</m:t>
                          </m:r>
                          <m:r>
                            <a:rPr lang="en-US" sz="1000">
                              <a:latin typeface="Cambria Math" panose="02040503050406030204" pitchFamily="18" charset="0"/>
                            </a:rPr>
                            <m:t> </m:t>
                          </m:r>
                          <m:r>
                            <a:rPr lang="en-US" sz="1000">
                              <a:latin typeface="Cambria Math" panose="02040503050406030204" pitchFamily="18" charset="0"/>
                            </a:rPr>
                            <m:t>𝑁𝑒𝑔𝑎𝑡𝑖𝑣𝑒</m:t>
                          </m:r>
                        </m:den>
                      </m:f>
                    </m:oMath>
                  </a14:m>
                  <a:endParaRPr lang="en-US" sz="1000" dirty="0"/>
                </a:p>
                <a:p>
                  <a:pPr marL="171450" indent="-171450">
                    <a:lnSpc>
                      <a:spcPct val="115000"/>
                    </a:lnSpc>
                    <a:buFontTx/>
                    <a:buChar char="-"/>
                  </a:pPr>
                  <a:endParaRPr lang="en-US" sz="1000" dirty="0">
                    <a:latin typeface="Times New Roman" panose="02020603050405020304" pitchFamily="18" charset="0"/>
                    <a:cs typeface="Times New Roman" panose="02020603050405020304" pitchFamily="18" charset="0"/>
                  </a:endParaRPr>
                </a:p>
                <a:p>
                  <a:pPr>
                    <a:lnSpc>
                      <a:spcPct val="115000"/>
                    </a:lnSpc>
                  </a:pPr>
                  <a:r>
                    <a:rPr lang="en-US" sz="1000" dirty="0">
                      <a:latin typeface="Times New Roman" panose="02020603050405020304" pitchFamily="18" charset="0"/>
                      <a:cs typeface="Times New Roman" panose="02020603050405020304" pitchFamily="18" charset="0"/>
                    </a:rPr>
                    <a:t>Mapillary: Precision = 1% and recall = 3%</a:t>
                  </a:r>
                </a:p>
                <a:p>
                  <a:pPr>
                    <a:lnSpc>
                      <a:spcPct val="115000"/>
                    </a:lnSpc>
                  </a:pPr>
                  <a:r>
                    <a:rPr lang="en-US" sz="1000" dirty="0">
                      <a:latin typeface="Times New Roman" panose="02020603050405020304" pitchFamily="18" charset="0"/>
                      <a:cs typeface="Times New Roman" panose="02020603050405020304" pitchFamily="18" charset="0"/>
                    </a:rPr>
                    <a:t>Clean Up Images: Precision = 81% and recall = 74%</a:t>
                  </a:r>
                </a:p>
              </p:txBody>
            </p:sp>
          </mc:Choice>
          <mc:Fallback>
            <p:sp>
              <p:nvSpPr>
                <p:cNvPr id="62" name="TextBox 61">
                  <a:extLst>
                    <a:ext uri="{FF2B5EF4-FFF2-40B4-BE49-F238E27FC236}">
                      <a16:creationId xmlns:a16="http://schemas.microsoft.com/office/drawing/2014/main" id="{C52D4F4C-FA5A-408B-AC2F-48E4D0F19F79}"/>
                    </a:ext>
                  </a:extLst>
                </p:cNvPr>
                <p:cNvSpPr txBox="1">
                  <a:spLocks noRot="1" noChangeAspect="1" noMove="1" noResize="1" noEditPoints="1" noAdjustHandles="1" noChangeArrowheads="1" noChangeShapeType="1" noTextEdit="1"/>
                </p:cNvSpPr>
                <p:nvPr/>
              </p:nvSpPr>
              <p:spPr>
                <a:xfrm>
                  <a:off x="7955117" y="1206977"/>
                  <a:ext cx="3752533" cy="1332057"/>
                </a:xfrm>
                <a:prstGeom prst="rect">
                  <a:avLst/>
                </a:prstGeom>
                <a:blipFill>
                  <a:blip r:embed="rId6"/>
                  <a:stretch>
                    <a:fillRect b="-1639"/>
                  </a:stretch>
                </a:blipFill>
                <a:ln>
                  <a:noFill/>
                </a:ln>
              </p:spPr>
              <p:txBody>
                <a:bodyPr/>
                <a:lstStyle/>
                <a:p>
                  <a:r>
                    <a:rPr lang="en-US">
                      <a:noFill/>
                    </a:rPr>
                    <a:t> </a:t>
                  </a:r>
                </a:p>
              </p:txBody>
            </p:sp>
          </mc:Fallback>
        </mc:AlternateContent>
      </p:grpSp>
      <p:pic>
        <p:nvPicPr>
          <p:cNvPr id="6" name="Picture 5" descr="Logo, company name&#10;&#10;Description automatically generated">
            <a:extLst>
              <a:ext uri="{FF2B5EF4-FFF2-40B4-BE49-F238E27FC236}">
                <a16:creationId xmlns:a16="http://schemas.microsoft.com/office/drawing/2014/main" id="{A47F965C-74F4-5C91-9AE4-6B23336056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1895" y="273603"/>
            <a:ext cx="642695" cy="690395"/>
          </a:xfrm>
          <a:prstGeom prst="rect">
            <a:avLst/>
          </a:prstGeom>
          <a:ln w="6350">
            <a:solidFill>
              <a:schemeClr val="accent6"/>
            </a:solidFill>
          </a:ln>
        </p:spPr>
      </p:pic>
    </p:spTree>
    <p:extLst>
      <p:ext uri="{BB962C8B-B14F-4D97-AF65-F5344CB8AC3E}">
        <p14:creationId xmlns:p14="http://schemas.microsoft.com/office/powerpoint/2010/main" val="1679725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246F82CEDA941B257A5C78009C659" ma:contentTypeVersion="14" ma:contentTypeDescription="Create a new document." ma:contentTypeScope="" ma:versionID="6964c97c6173b14f2c263f8ff40dcebf">
  <xsd:schema xmlns:xsd="http://www.w3.org/2001/XMLSchema" xmlns:xs="http://www.w3.org/2001/XMLSchema" xmlns:p="http://schemas.microsoft.com/office/2006/metadata/properties" xmlns:ns3="68e16128-2d43-4d02-a145-7bc313a3ea0a" xmlns:ns4="08b95f59-1d97-4b39-af7d-e6b2163714fb" targetNamespace="http://schemas.microsoft.com/office/2006/metadata/properties" ma:root="true" ma:fieldsID="3284c8aeba79bf85ea24aed0ddb9a1b2" ns3:_="" ns4:_="">
    <xsd:import namespace="68e16128-2d43-4d02-a145-7bc313a3ea0a"/>
    <xsd:import namespace="08b95f59-1d97-4b39-af7d-e6b2163714f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e16128-2d43-4d02-a145-7bc313a3ea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8b95f59-1d97-4b39-af7d-e6b2163714f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CC604C-21AA-439D-A620-BFA41A44A26F}">
  <ds:schemaRefs>
    <ds:schemaRef ds:uri="http://schemas.microsoft.com/sharepoint/v3/contenttype/forms"/>
  </ds:schemaRefs>
</ds:datastoreItem>
</file>

<file path=customXml/itemProps2.xml><?xml version="1.0" encoding="utf-8"?>
<ds:datastoreItem xmlns:ds="http://schemas.openxmlformats.org/officeDocument/2006/customXml" ds:itemID="{A74EAF17-6DDE-4CA8-9F44-D92B800FE2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e16128-2d43-4d02-a145-7bc313a3ea0a"/>
    <ds:schemaRef ds:uri="08b95f59-1d97-4b39-af7d-e6b2163714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8945AD-3E1C-4E64-A96F-DBECCC14200F}">
  <ds:schemaRefs>
    <ds:schemaRef ds:uri="08b95f59-1d97-4b39-af7d-e6b2163714fb"/>
    <ds:schemaRef ds:uri="http://schemas.microsoft.com/office/2006/metadata/properties"/>
    <ds:schemaRef ds:uri="http://purl.org/dc/terms/"/>
    <ds:schemaRef ds:uri="http://www.w3.org/XML/1998/namespace"/>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infopath/2007/PartnerControls"/>
    <ds:schemaRef ds:uri="68e16128-2d43-4d02-a145-7bc313a3ea0a"/>
  </ds:schemaRefs>
</ds:datastoreItem>
</file>

<file path=docProps/app.xml><?xml version="1.0" encoding="utf-8"?>
<Properties xmlns="http://schemas.openxmlformats.org/officeDocument/2006/extended-properties" xmlns:vt="http://schemas.openxmlformats.org/officeDocument/2006/docPropsVTypes">
  <Template>Office Theme</Template>
  <TotalTime>24</TotalTime>
  <Words>363</Words>
  <Application>Microsoft Office PowerPoint</Application>
  <PresentationFormat>Widescreen</PresentationFormat>
  <Paragraphs>44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Hernandez, Julian Thomas</dc:creator>
  <cp:lastModifiedBy>Hernandez, Julian Thomas</cp:lastModifiedBy>
  <cp:revision>3</cp:revision>
  <dcterms:created xsi:type="dcterms:W3CDTF">2022-05-24T21:31:13Z</dcterms:created>
  <dcterms:modified xsi:type="dcterms:W3CDTF">2022-06-15T21:16:56Z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0x010100709246F82CEDA941B257A5C78009C659</vt:lpwstr>
  </property>
</Properties>
</file>